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charts/chart1.xml" ContentType="application/vnd.openxmlformats-officedocument.drawingml.chart+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ink/ink1.xml" ContentType="application/inkml+xml"/>
  <Override PartName="/ppt/ink/ink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562" r:id="rId2"/>
    <p:sldId id="775" r:id="rId3"/>
    <p:sldId id="816" r:id="rId4"/>
    <p:sldId id="785" r:id="rId5"/>
    <p:sldId id="824" r:id="rId6"/>
    <p:sldId id="837" r:id="rId7"/>
    <p:sldId id="838" r:id="rId8"/>
    <p:sldId id="821" r:id="rId9"/>
    <p:sldId id="693" r:id="rId10"/>
    <p:sldId id="682" r:id="rId11"/>
    <p:sldId id="839" r:id="rId12"/>
    <p:sldId id="786" r:id="rId13"/>
    <p:sldId id="840" r:id="rId14"/>
    <p:sldId id="853" r:id="rId15"/>
    <p:sldId id="852" r:id="rId16"/>
    <p:sldId id="846" r:id="rId17"/>
    <p:sldId id="843" r:id="rId18"/>
    <p:sldId id="844" r:id="rId19"/>
    <p:sldId id="842" r:id="rId20"/>
    <p:sldId id="854" r:id="rId21"/>
    <p:sldId id="849" r:id="rId22"/>
    <p:sldId id="857" r:id="rId23"/>
    <p:sldId id="847" r:id="rId24"/>
    <p:sldId id="848" r:id="rId25"/>
    <p:sldId id="855" r:id="rId26"/>
    <p:sldId id="856" r:id="rId27"/>
    <p:sldId id="850" r:id="rId28"/>
    <p:sldId id="858" r:id="rId29"/>
    <p:sldId id="859" r:id="rId30"/>
    <p:sldId id="86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EA7B02-03AD-49CC-8F30-1DB4C6A2265C}" v="106" dt="2024-07-09T07:21:02.8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rutijoshi111@outlook.com" userId="d33aeb047da73c51" providerId="LiveId" clId="{4CEA7B02-03AD-49CC-8F30-1DB4C6A2265C}"/>
    <pc:docChg chg="undo custSel addSld delSld modSld sldOrd">
      <pc:chgData name="shrutijoshi111@outlook.com" userId="d33aeb047da73c51" providerId="LiveId" clId="{4CEA7B02-03AD-49CC-8F30-1DB4C6A2265C}" dt="2024-07-09T10:20:08.643" v="5233" actId="20577"/>
      <pc:docMkLst>
        <pc:docMk/>
      </pc:docMkLst>
      <pc:sldChg chg="del">
        <pc:chgData name="shrutijoshi111@outlook.com" userId="d33aeb047da73c51" providerId="LiveId" clId="{4CEA7B02-03AD-49CC-8F30-1DB4C6A2265C}" dt="2024-07-09T04:59:28.765" v="5011" actId="47"/>
        <pc:sldMkLst>
          <pc:docMk/>
          <pc:sldMk cId="0" sldId="258"/>
        </pc:sldMkLst>
      </pc:sldChg>
      <pc:sldChg chg="del">
        <pc:chgData name="shrutijoshi111@outlook.com" userId="d33aeb047da73c51" providerId="LiveId" clId="{4CEA7B02-03AD-49CC-8F30-1DB4C6A2265C}" dt="2024-07-08T15:37:03.310" v="1133" actId="47"/>
        <pc:sldMkLst>
          <pc:docMk/>
          <pc:sldMk cId="2729169086" sldId="259"/>
        </pc:sldMkLst>
      </pc:sldChg>
      <pc:sldChg chg="del">
        <pc:chgData name="shrutijoshi111@outlook.com" userId="d33aeb047da73c51" providerId="LiveId" clId="{4CEA7B02-03AD-49CC-8F30-1DB4C6A2265C}" dt="2024-07-09T04:59:27.473" v="5010" actId="47"/>
        <pc:sldMkLst>
          <pc:docMk/>
          <pc:sldMk cId="0" sldId="260"/>
        </pc:sldMkLst>
      </pc:sldChg>
      <pc:sldChg chg="del">
        <pc:chgData name="shrutijoshi111@outlook.com" userId="d33aeb047da73c51" providerId="LiveId" clId="{4CEA7B02-03AD-49CC-8F30-1DB4C6A2265C}" dt="2024-07-09T04:59:22.163" v="5006" actId="47"/>
        <pc:sldMkLst>
          <pc:docMk/>
          <pc:sldMk cId="0" sldId="289"/>
        </pc:sldMkLst>
      </pc:sldChg>
      <pc:sldChg chg="del">
        <pc:chgData name="shrutijoshi111@outlook.com" userId="d33aeb047da73c51" providerId="LiveId" clId="{4CEA7B02-03AD-49CC-8F30-1DB4C6A2265C}" dt="2024-07-09T04:59:23.117" v="5007" actId="47"/>
        <pc:sldMkLst>
          <pc:docMk/>
          <pc:sldMk cId="0" sldId="290"/>
        </pc:sldMkLst>
      </pc:sldChg>
      <pc:sldChg chg="del">
        <pc:chgData name="shrutijoshi111@outlook.com" userId="d33aeb047da73c51" providerId="LiveId" clId="{4CEA7B02-03AD-49CC-8F30-1DB4C6A2265C}" dt="2024-07-09T04:59:29.618" v="5012" actId="47"/>
        <pc:sldMkLst>
          <pc:docMk/>
          <pc:sldMk cId="0" sldId="291"/>
        </pc:sldMkLst>
      </pc:sldChg>
      <pc:sldChg chg="del">
        <pc:chgData name="shrutijoshi111@outlook.com" userId="d33aeb047da73c51" providerId="LiveId" clId="{4CEA7B02-03AD-49CC-8F30-1DB4C6A2265C}" dt="2024-07-09T04:59:30.076" v="5013" actId="47"/>
        <pc:sldMkLst>
          <pc:docMk/>
          <pc:sldMk cId="0" sldId="292"/>
        </pc:sldMkLst>
      </pc:sldChg>
      <pc:sldChg chg="del">
        <pc:chgData name="shrutijoshi111@outlook.com" userId="d33aeb047da73c51" providerId="LiveId" clId="{4CEA7B02-03AD-49CC-8F30-1DB4C6A2265C}" dt="2024-07-09T04:59:30.458" v="5014" actId="47"/>
        <pc:sldMkLst>
          <pc:docMk/>
          <pc:sldMk cId="0" sldId="296"/>
        </pc:sldMkLst>
      </pc:sldChg>
      <pc:sldChg chg="del">
        <pc:chgData name="shrutijoshi111@outlook.com" userId="d33aeb047da73c51" providerId="LiveId" clId="{4CEA7B02-03AD-49CC-8F30-1DB4C6A2265C}" dt="2024-07-09T04:59:30.803" v="5015" actId="47"/>
        <pc:sldMkLst>
          <pc:docMk/>
          <pc:sldMk cId="0" sldId="301"/>
        </pc:sldMkLst>
      </pc:sldChg>
      <pc:sldChg chg="del">
        <pc:chgData name="shrutijoshi111@outlook.com" userId="d33aeb047da73c51" providerId="LiveId" clId="{4CEA7B02-03AD-49CC-8F30-1DB4C6A2265C}" dt="2024-07-09T04:59:31.120" v="5016" actId="47"/>
        <pc:sldMkLst>
          <pc:docMk/>
          <pc:sldMk cId="0" sldId="319"/>
        </pc:sldMkLst>
      </pc:sldChg>
      <pc:sldChg chg="del">
        <pc:chgData name="shrutijoshi111@outlook.com" userId="d33aeb047da73c51" providerId="LiveId" clId="{4CEA7B02-03AD-49CC-8F30-1DB4C6A2265C}" dt="2024-07-09T04:59:31.403" v="5017" actId="47"/>
        <pc:sldMkLst>
          <pc:docMk/>
          <pc:sldMk cId="0" sldId="330"/>
        </pc:sldMkLst>
      </pc:sldChg>
      <pc:sldChg chg="addSp delSp modSp mod">
        <pc:chgData name="shrutijoshi111@outlook.com" userId="d33aeb047da73c51" providerId="LiveId" clId="{4CEA7B02-03AD-49CC-8F30-1DB4C6A2265C}" dt="2024-07-08T13:48:20.046" v="134" actId="207"/>
        <pc:sldMkLst>
          <pc:docMk/>
          <pc:sldMk cId="4009562205" sldId="562"/>
        </pc:sldMkLst>
        <pc:spChg chg="mod">
          <ac:chgData name="shrutijoshi111@outlook.com" userId="d33aeb047da73c51" providerId="LiveId" clId="{4CEA7B02-03AD-49CC-8F30-1DB4C6A2265C}" dt="2024-07-08T13:48:20.046" v="134" actId="207"/>
          <ac:spMkLst>
            <pc:docMk/>
            <pc:sldMk cId="4009562205" sldId="562"/>
            <ac:spMk id="8" creationId="{7E433532-F892-459D-8940-001A523BE8E1}"/>
          </ac:spMkLst>
        </pc:spChg>
        <pc:picChg chg="add del mod">
          <ac:chgData name="shrutijoshi111@outlook.com" userId="d33aeb047da73c51" providerId="LiveId" clId="{4CEA7B02-03AD-49CC-8F30-1DB4C6A2265C}" dt="2024-07-08T13:47:29.880" v="94" actId="1076"/>
          <ac:picMkLst>
            <pc:docMk/>
            <pc:sldMk cId="4009562205" sldId="562"/>
            <ac:picMk id="1026" creationId="{28B443C3-0F35-26D6-DAA9-C658258394C5}"/>
          </ac:picMkLst>
        </pc:picChg>
      </pc:sldChg>
      <pc:sldChg chg="del">
        <pc:chgData name="shrutijoshi111@outlook.com" userId="d33aeb047da73c51" providerId="LiveId" clId="{4CEA7B02-03AD-49CC-8F30-1DB4C6A2265C}" dt="2024-07-09T04:59:32.622" v="5019" actId="47"/>
        <pc:sldMkLst>
          <pc:docMk/>
          <pc:sldMk cId="520559294" sldId="674"/>
        </pc:sldMkLst>
      </pc:sldChg>
      <pc:sldChg chg="addSp modSp mod">
        <pc:chgData name="shrutijoshi111@outlook.com" userId="d33aeb047da73c51" providerId="LiveId" clId="{4CEA7B02-03AD-49CC-8F30-1DB4C6A2265C}" dt="2024-07-09T03:36:15.615" v="3656" actId="255"/>
        <pc:sldMkLst>
          <pc:docMk/>
          <pc:sldMk cId="3406073718" sldId="682"/>
        </pc:sldMkLst>
        <pc:spChg chg="mod">
          <ac:chgData name="shrutijoshi111@outlook.com" userId="d33aeb047da73c51" providerId="LiveId" clId="{4CEA7B02-03AD-49CC-8F30-1DB4C6A2265C}" dt="2024-07-08T15:21:19.683" v="967" actId="20577"/>
          <ac:spMkLst>
            <pc:docMk/>
            <pc:sldMk cId="3406073718" sldId="682"/>
            <ac:spMk id="3" creationId="{35C45AD2-4F94-D420-2AE9-B8CFA8B71CC8}"/>
          </ac:spMkLst>
        </pc:spChg>
        <pc:graphicFrameChg chg="add mod modGraphic">
          <ac:chgData name="shrutijoshi111@outlook.com" userId="d33aeb047da73c51" providerId="LiveId" clId="{4CEA7B02-03AD-49CC-8F30-1DB4C6A2265C}" dt="2024-07-09T03:36:15.615" v="3656" actId="255"/>
          <ac:graphicFrameMkLst>
            <pc:docMk/>
            <pc:sldMk cId="3406073718" sldId="682"/>
            <ac:graphicFrameMk id="2" creationId="{028FBEFB-4818-BC45-198D-4AFE9718083B}"/>
          </ac:graphicFrameMkLst>
        </pc:graphicFrameChg>
      </pc:sldChg>
      <pc:sldChg chg="addSp modSp mod">
        <pc:chgData name="shrutijoshi111@outlook.com" userId="d33aeb047da73c51" providerId="LiveId" clId="{4CEA7B02-03AD-49CC-8F30-1DB4C6A2265C}" dt="2024-07-09T03:24:30.231" v="3536" actId="20577"/>
        <pc:sldMkLst>
          <pc:docMk/>
          <pc:sldMk cId="1346661815" sldId="693"/>
        </pc:sldMkLst>
        <pc:spChg chg="mod">
          <ac:chgData name="shrutijoshi111@outlook.com" userId="d33aeb047da73c51" providerId="LiveId" clId="{4CEA7B02-03AD-49CC-8F30-1DB4C6A2265C}" dt="2024-07-08T15:01:48.338" v="762" actId="20577"/>
          <ac:spMkLst>
            <pc:docMk/>
            <pc:sldMk cId="1346661815" sldId="693"/>
            <ac:spMk id="2" creationId="{BD3584B5-F885-7040-88BF-770BCC594F65}"/>
          </ac:spMkLst>
        </pc:spChg>
        <pc:graphicFrameChg chg="add mod modGraphic">
          <ac:chgData name="shrutijoshi111@outlook.com" userId="d33aeb047da73c51" providerId="LiveId" clId="{4CEA7B02-03AD-49CC-8F30-1DB4C6A2265C}" dt="2024-07-09T03:24:30.231" v="3536" actId="20577"/>
          <ac:graphicFrameMkLst>
            <pc:docMk/>
            <pc:sldMk cId="1346661815" sldId="693"/>
            <ac:graphicFrameMk id="3" creationId="{90AE59A1-4C52-A5B5-2148-82458138563C}"/>
          </ac:graphicFrameMkLst>
        </pc:graphicFrameChg>
      </pc:sldChg>
      <pc:sldChg chg="addSp delSp modSp mod">
        <pc:chgData name="shrutijoshi111@outlook.com" userId="d33aeb047da73c51" providerId="LiveId" clId="{4CEA7B02-03AD-49CC-8F30-1DB4C6A2265C}" dt="2024-07-09T02:41:22.398" v="3373" actId="1076"/>
        <pc:sldMkLst>
          <pc:docMk/>
          <pc:sldMk cId="731271620" sldId="775"/>
        </pc:sldMkLst>
        <pc:spChg chg="mod">
          <ac:chgData name="shrutijoshi111@outlook.com" userId="d33aeb047da73c51" providerId="LiveId" clId="{4CEA7B02-03AD-49CC-8F30-1DB4C6A2265C}" dt="2024-07-09T02:41:22.398" v="3373" actId="1076"/>
          <ac:spMkLst>
            <pc:docMk/>
            <pc:sldMk cId="731271620" sldId="775"/>
            <ac:spMk id="18" creationId="{638C1AF6-C83C-4690-821A-9751A839F3C1}"/>
          </ac:spMkLst>
        </pc:spChg>
        <pc:picChg chg="add del mod">
          <ac:chgData name="shrutijoshi111@outlook.com" userId="d33aeb047da73c51" providerId="LiveId" clId="{4CEA7B02-03AD-49CC-8F30-1DB4C6A2265C}" dt="2024-07-08T13:59:45.948" v="160" actId="478"/>
          <ac:picMkLst>
            <pc:docMk/>
            <pc:sldMk cId="731271620" sldId="775"/>
            <ac:picMk id="1026" creationId="{AD57FAA5-36A4-6CBC-BB2F-E0B3A28D7FF2}"/>
          </ac:picMkLst>
        </pc:picChg>
        <pc:picChg chg="add del">
          <ac:chgData name="shrutijoshi111@outlook.com" userId="d33aeb047da73c51" providerId="LiveId" clId="{4CEA7B02-03AD-49CC-8F30-1DB4C6A2265C}" dt="2024-07-08T13:59:45.948" v="160" actId="478"/>
          <ac:picMkLst>
            <pc:docMk/>
            <pc:sldMk cId="731271620" sldId="775"/>
            <ac:picMk id="1028" creationId="{6BBA69BB-9F6D-4E8E-FA35-18EFACDBDD4A}"/>
          </ac:picMkLst>
        </pc:picChg>
        <pc:picChg chg="add mod">
          <ac:chgData name="shrutijoshi111@outlook.com" userId="d33aeb047da73c51" providerId="LiveId" clId="{4CEA7B02-03AD-49CC-8F30-1DB4C6A2265C}" dt="2024-07-09T02:40:13.134" v="3368" actId="1076"/>
          <ac:picMkLst>
            <pc:docMk/>
            <pc:sldMk cId="731271620" sldId="775"/>
            <ac:picMk id="1030" creationId="{7596B0B3-BF0D-B9D3-78CB-BC15B58A7BB7}"/>
          </ac:picMkLst>
        </pc:picChg>
      </pc:sldChg>
      <pc:sldChg chg="del">
        <pc:chgData name="shrutijoshi111@outlook.com" userId="d33aeb047da73c51" providerId="LiveId" clId="{4CEA7B02-03AD-49CC-8F30-1DB4C6A2265C}" dt="2024-07-09T04:59:25.456" v="5009" actId="47"/>
        <pc:sldMkLst>
          <pc:docMk/>
          <pc:sldMk cId="2665653330" sldId="778"/>
        </pc:sldMkLst>
      </pc:sldChg>
      <pc:sldChg chg="addSp modSp mod">
        <pc:chgData name="shrutijoshi111@outlook.com" userId="d33aeb047da73c51" providerId="LiveId" clId="{4CEA7B02-03AD-49CC-8F30-1DB4C6A2265C}" dt="2024-07-09T02:41:48.658" v="3375" actId="20577"/>
        <pc:sldMkLst>
          <pc:docMk/>
          <pc:sldMk cId="3404495584" sldId="785"/>
        </pc:sldMkLst>
        <pc:spChg chg="mod">
          <ac:chgData name="shrutijoshi111@outlook.com" userId="d33aeb047da73c51" providerId="LiveId" clId="{4CEA7B02-03AD-49CC-8F30-1DB4C6A2265C}" dt="2024-07-09T02:41:48.658" v="3375" actId="20577"/>
          <ac:spMkLst>
            <pc:docMk/>
            <pc:sldMk cId="3404495584" sldId="785"/>
            <ac:spMk id="18" creationId="{638C1AF6-C83C-4690-821A-9751A839F3C1}"/>
          </ac:spMkLst>
        </pc:spChg>
        <pc:graphicFrameChg chg="add mod">
          <ac:chgData name="shrutijoshi111@outlook.com" userId="d33aeb047da73c51" providerId="LiveId" clId="{4CEA7B02-03AD-49CC-8F30-1DB4C6A2265C}" dt="2024-07-08T14:29:20.037" v="407" actId="14100"/>
          <ac:graphicFrameMkLst>
            <pc:docMk/>
            <pc:sldMk cId="3404495584" sldId="785"/>
            <ac:graphicFrameMk id="2" creationId="{BC60BCEB-BE2F-4067-8E3E-A169066DF9A3}"/>
          </ac:graphicFrameMkLst>
        </pc:graphicFrameChg>
        <pc:graphicFrameChg chg="add mod modGraphic">
          <ac:chgData name="shrutijoshi111@outlook.com" userId="d33aeb047da73c51" providerId="LiveId" clId="{4CEA7B02-03AD-49CC-8F30-1DB4C6A2265C}" dt="2024-07-08T14:42:39.977" v="480" actId="2711"/>
          <ac:graphicFrameMkLst>
            <pc:docMk/>
            <pc:sldMk cId="3404495584" sldId="785"/>
            <ac:graphicFrameMk id="3" creationId="{D645CF47-6B73-BD91-D29C-CEC7AA863752}"/>
          </ac:graphicFrameMkLst>
        </pc:graphicFrameChg>
      </pc:sldChg>
      <pc:sldChg chg="modSp mod">
        <pc:chgData name="shrutijoshi111@outlook.com" userId="d33aeb047da73c51" providerId="LiveId" clId="{4CEA7B02-03AD-49CC-8F30-1DB4C6A2265C}" dt="2024-07-09T03:38:08.396" v="3676" actId="113"/>
        <pc:sldMkLst>
          <pc:docMk/>
          <pc:sldMk cId="1316114319" sldId="786"/>
        </pc:sldMkLst>
        <pc:spChg chg="mod">
          <ac:chgData name="shrutijoshi111@outlook.com" userId="d33aeb047da73c51" providerId="LiveId" clId="{4CEA7B02-03AD-49CC-8F30-1DB4C6A2265C}" dt="2024-07-09T03:38:08.396" v="3676" actId="113"/>
          <ac:spMkLst>
            <pc:docMk/>
            <pc:sldMk cId="1316114319" sldId="786"/>
            <ac:spMk id="18" creationId="{638C1AF6-C83C-4690-821A-9751A839F3C1}"/>
          </ac:spMkLst>
        </pc:spChg>
      </pc:sldChg>
      <pc:sldChg chg="del">
        <pc:chgData name="shrutijoshi111@outlook.com" userId="d33aeb047da73c51" providerId="LiveId" clId="{4CEA7B02-03AD-49CC-8F30-1DB4C6A2265C}" dt="2024-07-09T04:59:34.376" v="5022" actId="47"/>
        <pc:sldMkLst>
          <pc:docMk/>
          <pc:sldMk cId="1732729322" sldId="788"/>
        </pc:sldMkLst>
      </pc:sldChg>
      <pc:sldChg chg="del">
        <pc:chgData name="shrutijoshi111@outlook.com" userId="d33aeb047da73c51" providerId="LiveId" clId="{4CEA7B02-03AD-49CC-8F30-1DB4C6A2265C}" dt="2024-07-09T04:59:35.956" v="5023" actId="47"/>
        <pc:sldMkLst>
          <pc:docMk/>
          <pc:sldMk cId="354176308" sldId="790"/>
        </pc:sldMkLst>
      </pc:sldChg>
      <pc:sldChg chg="del">
        <pc:chgData name="shrutijoshi111@outlook.com" userId="d33aeb047da73c51" providerId="LiveId" clId="{4CEA7B02-03AD-49CC-8F30-1DB4C6A2265C}" dt="2024-07-09T04:59:24.390" v="5008" actId="47"/>
        <pc:sldMkLst>
          <pc:docMk/>
          <pc:sldMk cId="3808506412" sldId="800"/>
        </pc:sldMkLst>
      </pc:sldChg>
      <pc:sldChg chg="del">
        <pc:chgData name="shrutijoshi111@outlook.com" userId="d33aeb047da73c51" providerId="LiveId" clId="{4CEA7B02-03AD-49CC-8F30-1DB4C6A2265C}" dt="2024-07-09T04:59:33.963" v="5021" actId="47"/>
        <pc:sldMkLst>
          <pc:docMk/>
          <pc:sldMk cId="3005016911" sldId="801"/>
        </pc:sldMkLst>
      </pc:sldChg>
      <pc:sldChg chg="del">
        <pc:chgData name="shrutijoshi111@outlook.com" userId="d33aeb047da73c51" providerId="LiveId" clId="{4CEA7B02-03AD-49CC-8F30-1DB4C6A2265C}" dt="2024-07-09T04:59:33.617" v="5020" actId="47"/>
        <pc:sldMkLst>
          <pc:docMk/>
          <pc:sldMk cId="4207968876" sldId="805"/>
        </pc:sldMkLst>
      </pc:sldChg>
      <pc:sldChg chg="modSp mod">
        <pc:chgData name="shrutijoshi111@outlook.com" userId="d33aeb047da73c51" providerId="LiveId" clId="{4CEA7B02-03AD-49CC-8F30-1DB4C6A2265C}" dt="2024-07-08T14:43:19.960" v="493" actId="113"/>
        <pc:sldMkLst>
          <pc:docMk/>
          <pc:sldMk cId="2186972970" sldId="816"/>
        </pc:sldMkLst>
        <pc:spChg chg="mod">
          <ac:chgData name="shrutijoshi111@outlook.com" userId="d33aeb047da73c51" providerId="LiveId" clId="{4CEA7B02-03AD-49CC-8F30-1DB4C6A2265C}" dt="2024-07-08T14:43:19.960" v="493" actId="113"/>
          <ac:spMkLst>
            <pc:docMk/>
            <pc:sldMk cId="2186972970" sldId="816"/>
            <ac:spMk id="18" creationId="{638C1AF6-C83C-4690-821A-9751A839F3C1}"/>
          </ac:spMkLst>
        </pc:spChg>
      </pc:sldChg>
      <pc:sldChg chg="del">
        <pc:chgData name="shrutijoshi111@outlook.com" userId="d33aeb047da73c51" providerId="LiveId" clId="{4CEA7B02-03AD-49CC-8F30-1DB4C6A2265C}" dt="2024-07-08T14:34:08.425" v="440" actId="47"/>
        <pc:sldMkLst>
          <pc:docMk/>
          <pc:sldMk cId="2254038351" sldId="817"/>
        </pc:sldMkLst>
      </pc:sldChg>
      <pc:sldChg chg="del">
        <pc:chgData name="shrutijoshi111@outlook.com" userId="d33aeb047da73c51" providerId="LiveId" clId="{4CEA7B02-03AD-49CC-8F30-1DB4C6A2265C}" dt="2024-07-09T04:59:20.711" v="5005" actId="47"/>
        <pc:sldMkLst>
          <pc:docMk/>
          <pc:sldMk cId="3047328527" sldId="818"/>
        </pc:sldMkLst>
      </pc:sldChg>
      <pc:sldChg chg="del">
        <pc:chgData name="shrutijoshi111@outlook.com" userId="d33aeb047da73c51" providerId="LiveId" clId="{4CEA7B02-03AD-49CC-8F30-1DB4C6A2265C}" dt="2024-07-09T04:59:31.768" v="5018" actId="47"/>
        <pc:sldMkLst>
          <pc:docMk/>
          <pc:sldMk cId="2945492138" sldId="819"/>
        </pc:sldMkLst>
      </pc:sldChg>
      <pc:sldChg chg="addSp delSp modSp mod">
        <pc:chgData name="shrutijoshi111@outlook.com" userId="d33aeb047da73c51" providerId="LiveId" clId="{4CEA7B02-03AD-49CC-8F30-1DB4C6A2265C}" dt="2024-07-09T02:58:19.257" v="3382" actId="20577"/>
        <pc:sldMkLst>
          <pc:docMk/>
          <pc:sldMk cId="1735073194" sldId="821"/>
        </pc:sldMkLst>
        <pc:spChg chg="add mod">
          <ac:chgData name="shrutijoshi111@outlook.com" userId="d33aeb047da73c51" providerId="LiveId" clId="{4CEA7B02-03AD-49CC-8F30-1DB4C6A2265C}" dt="2024-07-09T02:58:19.257" v="3382" actId="20577"/>
          <ac:spMkLst>
            <pc:docMk/>
            <pc:sldMk cId="1735073194" sldId="821"/>
            <ac:spMk id="3" creationId="{BBAFC772-1079-19A0-8F63-D703D6B98604}"/>
          </ac:spMkLst>
        </pc:spChg>
        <pc:picChg chg="del">
          <ac:chgData name="shrutijoshi111@outlook.com" userId="d33aeb047da73c51" providerId="LiveId" clId="{4CEA7B02-03AD-49CC-8F30-1DB4C6A2265C}" dt="2024-07-08T14:51:09.159" v="570" actId="478"/>
          <ac:picMkLst>
            <pc:docMk/>
            <pc:sldMk cId="1735073194" sldId="821"/>
            <ac:picMk id="1032" creationId="{A1916EE7-E417-0411-4755-B4E452FB9DD2}"/>
          </ac:picMkLst>
        </pc:picChg>
      </pc:sldChg>
      <pc:sldChg chg="del">
        <pc:chgData name="shrutijoshi111@outlook.com" userId="d33aeb047da73c51" providerId="LiveId" clId="{4CEA7B02-03AD-49CC-8F30-1DB4C6A2265C}" dt="2024-07-09T04:59:14.551" v="5004" actId="47"/>
        <pc:sldMkLst>
          <pc:docMk/>
          <pc:sldMk cId="0" sldId="822"/>
        </pc:sldMkLst>
      </pc:sldChg>
      <pc:sldChg chg="modSp add mod">
        <pc:chgData name="shrutijoshi111@outlook.com" userId="d33aeb047da73c51" providerId="LiveId" clId="{4CEA7B02-03AD-49CC-8F30-1DB4C6A2265C}" dt="2024-07-08T14:42:21.866" v="479" actId="20577"/>
        <pc:sldMkLst>
          <pc:docMk/>
          <pc:sldMk cId="3856262725" sldId="824"/>
        </pc:sldMkLst>
        <pc:spChg chg="mod">
          <ac:chgData name="shrutijoshi111@outlook.com" userId="d33aeb047da73c51" providerId="LiveId" clId="{4CEA7B02-03AD-49CC-8F30-1DB4C6A2265C}" dt="2024-07-08T14:42:21.866" v="479" actId="20577"/>
          <ac:spMkLst>
            <pc:docMk/>
            <pc:sldMk cId="3856262725" sldId="824"/>
            <ac:spMk id="18" creationId="{638C1AF6-C83C-4690-821A-9751A839F3C1}"/>
          </ac:spMkLst>
        </pc:spChg>
        <pc:graphicFrameChg chg="modGraphic">
          <ac:chgData name="shrutijoshi111@outlook.com" userId="d33aeb047da73c51" providerId="LiveId" clId="{4CEA7B02-03AD-49CC-8F30-1DB4C6A2265C}" dt="2024-07-08T14:34:15.349" v="444" actId="20577"/>
          <ac:graphicFrameMkLst>
            <pc:docMk/>
            <pc:sldMk cId="3856262725" sldId="824"/>
            <ac:graphicFrameMk id="5" creationId="{CBFD3F20-0EBD-5D8D-469A-C4356E68183A}"/>
          </ac:graphicFrameMkLst>
        </pc:graphicFrameChg>
      </pc:sldChg>
      <pc:sldChg chg="modSp add mod">
        <pc:chgData name="shrutijoshi111@outlook.com" userId="d33aeb047da73c51" providerId="LiveId" clId="{4CEA7B02-03AD-49CC-8F30-1DB4C6A2265C}" dt="2024-07-08T14:47:20.362" v="567" actId="207"/>
        <pc:sldMkLst>
          <pc:docMk/>
          <pc:sldMk cId="2121097333" sldId="837"/>
        </pc:sldMkLst>
        <pc:spChg chg="mod">
          <ac:chgData name="shrutijoshi111@outlook.com" userId="d33aeb047da73c51" providerId="LiveId" clId="{4CEA7B02-03AD-49CC-8F30-1DB4C6A2265C}" dt="2024-07-08T14:42:05.862" v="473" actId="20577"/>
          <ac:spMkLst>
            <pc:docMk/>
            <pc:sldMk cId="2121097333" sldId="837"/>
            <ac:spMk id="18" creationId="{638C1AF6-C83C-4690-821A-9751A839F3C1}"/>
          </ac:spMkLst>
        </pc:spChg>
        <pc:graphicFrameChg chg="modGraphic">
          <ac:chgData name="shrutijoshi111@outlook.com" userId="d33aeb047da73c51" providerId="LiveId" clId="{4CEA7B02-03AD-49CC-8F30-1DB4C6A2265C}" dt="2024-07-08T14:47:20.362" v="567" actId="207"/>
          <ac:graphicFrameMkLst>
            <pc:docMk/>
            <pc:sldMk cId="2121097333" sldId="837"/>
            <ac:graphicFrameMk id="5" creationId="{CBFD3F20-0EBD-5D8D-469A-C4356E68183A}"/>
          </ac:graphicFrameMkLst>
        </pc:graphicFrameChg>
      </pc:sldChg>
      <pc:sldChg chg="delSp modSp add mod">
        <pc:chgData name="shrutijoshi111@outlook.com" userId="d33aeb047da73c51" providerId="LiveId" clId="{4CEA7B02-03AD-49CC-8F30-1DB4C6A2265C}" dt="2024-07-09T02:57:19.071" v="3381" actId="255"/>
        <pc:sldMkLst>
          <pc:docMk/>
          <pc:sldMk cId="2306184479" sldId="838"/>
        </pc:sldMkLst>
        <pc:spChg chg="mod">
          <ac:chgData name="shrutijoshi111@outlook.com" userId="d33aeb047da73c51" providerId="LiveId" clId="{4CEA7B02-03AD-49CC-8F30-1DB4C6A2265C}" dt="2024-07-08T14:44:05.238" v="515" actId="20577"/>
          <ac:spMkLst>
            <pc:docMk/>
            <pc:sldMk cId="2306184479" sldId="838"/>
            <ac:spMk id="18" creationId="{638C1AF6-C83C-4690-821A-9751A839F3C1}"/>
          </ac:spMkLst>
        </pc:spChg>
        <pc:graphicFrameChg chg="del">
          <ac:chgData name="shrutijoshi111@outlook.com" userId="d33aeb047da73c51" providerId="LiveId" clId="{4CEA7B02-03AD-49CC-8F30-1DB4C6A2265C}" dt="2024-07-08T14:44:25.937" v="516" actId="478"/>
          <ac:graphicFrameMkLst>
            <pc:docMk/>
            <pc:sldMk cId="2306184479" sldId="838"/>
            <ac:graphicFrameMk id="2" creationId="{BC60BCEB-BE2F-4067-8E3E-A169066DF9A3}"/>
          </ac:graphicFrameMkLst>
        </pc:graphicFrameChg>
        <pc:graphicFrameChg chg="mod modGraphic">
          <ac:chgData name="shrutijoshi111@outlook.com" userId="d33aeb047da73c51" providerId="LiveId" clId="{4CEA7B02-03AD-49CC-8F30-1DB4C6A2265C}" dt="2024-07-09T02:57:19.071" v="3381" actId="255"/>
          <ac:graphicFrameMkLst>
            <pc:docMk/>
            <pc:sldMk cId="2306184479" sldId="838"/>
            <ac:graphicFrameMk id="3" creationId="{D645CF47-6B73-BD91-D29C-CEC7AA863752}"/>
          </ac:graphicFrameMkLst>
        </pc:graphicFrameChg>
      </pc:sldChg>
      <pc:sldChg chg="add del">
        <pc:chgData name="shrutijoshi111@outlook.com" userId="d33aeb047da73c51" providerId="LiveId" clId="{4CEA7B02-03AD-49CC-8F30-1DB4C6A2265C}" dt="2024-07-08T14:51:15.768" v="572"/>
        <pc:sldMkLst>
          <pc:docMk/>
          <pc:sldMk cId="558270472" sldId="839"/>
        </pc:sldMkLst>
      </pc:sldChg>
      <pc:sldChg chg="modSp add mod">
        <pc:chgData name="shrutijoshi111@outlook.com" userId="d33aeb047da73c51" providerId="LiveId" clId="{4CEA7B02-03AD-49CC-8F30-1DB4C6A2265C}" dt="2024-07-09T03:37:16.632" v="3668" actId="20577"/>
        <pc:sldMkLst>
          <pc:docMk/>
          <pc:sldMk cId="2991612510" sldId="839"/>
        </pc:sldMkLst>
        <pc:graphicFrameChg chg="mod modGraphic">
          <ac:chgData name="shrutijoshi111@outlook.com" userId="d33aeb047da73c51" providerId="LiveId" clId="{4CEA7B02-03AD-49CC-8F30-1DB4C6A2265C}" dt="2024-07-09T03:37:16.632" v="3668" actId="20577"/>
          <ac:graphicFrameMkLst>
            <pc:docMk/>
            <pc:sldMk cId="2991612510" sldId="839"/>
            <ac:graphicFrameMk id="2" creationId="{028FBEFB-4818-BC45-198D-4AFE9718083B}"/>
          </ac:graphicFrameMkLst>
        </pc:graphicFrameChg>
      </pc:sldChg>
      <pc:sldChg chg="modSp add mod">
        <pc:chgData name="shrutijoshi111@outlook.com" userId="d33aeb047da73c51" providerId="LiveId" clId="{4CEA7B02-03AD-49CC-8F30-1DB4C6A2265C}" dt="2024-07-09T04:07:55.788" v="4184" actId="255"/>
        <pc:sldMkLst>
          <pc:docMk/>
          <pc:sldMk cId="2488873592" sldId="840"/>
        </pc:sldMkLst>
        <pc:spChg chg="mod">
          <ac:chgData name="shrutijoshi111@outlook.com" userId="d33aeb047da73c51" providerId="LiveId" clId="{4CEA7B02-03AD-49CC-8F30-1DB4C6A2265C}" dt="2024-07-09T04:07:55.788" v="4184" actId="255"/>
          <ac:spMkLst>
            <pc:docMk/>
            <pc:sldMk cId="2488873592" sldId="840"/>
            <ac:spMk id="18" creationId="{638C1AF6-C83C-4690-821A-9751A839F3C1}"/>
          </ac:spMkLst>
        </pc:spChg>
      </pc:sldChg>
      <pc:sldChg chg="addSp modSp add del mod">
        <pc:chgData name="shrutijoshi111@outlook.com" userId="d33aeb047da73c51" providerId="LiveId" clId="{4CEA7B02-03AD-49CC-8F30-1DB4C6A2265C}" dt="2024-07-08T18:43:09.678" v="1595" actId="47"/>
        <pc:sldMkLst>
          <pc:docMk/>
          <pc:sldMk cId="1197518123" sldId="841"/>
        </pc:sldMkLst>
        <pc:spChg chg="mod">
          <ac:chgData name="shrutijoshi111@outlook.com" userId="d33aeb047da73c51" providerId="LiveId" clId="{4CEA7B02-03AD-49CC-8F30-1DB4C6A2265C}" dt="2024-07-08T18:42:32.405" v="1581" actId="20577"/>
          <ac:spMkLst>
            <pc:docMk/>
            <pc:sldMk cId="1197518123" sldId="841"/>
            <ac:spMk id="18" creationId="{638C1AF6-C83C-4690-821A-9751A839F3C1}"/>
          </ac:spMkLst>
        </pc:spChg>
        <pc:graphicFrameChg chg="add mod modGraphic">
          <ac:chgData name="shrutijoshi111@outlook.com" userId="d33aeb047da73c51" providerId="LiveId" clId="{4CEA7B02-03AD-49CC-8F30-1DB4C6A2265C}" dt="2024-07-08T18:42:41.596" v="1582"/>
          <ac:graphicFrameMkLst>
            <pc:docMk/>
            <pc:sldMk cId="1197518123" sldId="841"/>
            <ac:graphicFrameMk id="2" creationId="{B4095455-86D3-52B8-43F3-35C2EAE4A22B}"/>
          </ac:graphicFrameMkLst>
        </pc:graphicFrameChg>
      </pc:sldChg>
      <pc:sldChg chg="addSp delSp modSp add mod">
        <pc:chgData name="shrutijoshi111@outlook.com" userId="d33aeb047da73c51" providerId="LiveId" clId="{4CEA7B02-03AD-49CC-8F30-1DB4C6A2265C}" dt="2024-07-09T04:08:48.049" v="4192" actId="20577"/>
        <pc:sldMkLst>
          <pc:docMk/>
          <pc:sldMk cId="471425367" sldId="842"/>
        </pc:sldMkLst>
        <pc:spChg chg="mod">
          <ac:chgData name="shrutijoshi111@outlook.com" userId="d33aeb047da73c51" providerId="LiveId" clId="{4CEA7B02-03AD-49CC-8F30-1DB4C6A2265C}" dt="2024-07-09T04:08:48.049" v="4192" actId="20577"/>
          <ac:spMkLst>
            <pc:docMk/>
            <pc:sldMk cId="471425367" sldId="842"/>
            <ac:spMk id="18" creationId="{638C1AF6-C83C-4690-821A-9751A839F3C1}"/>
          </ac:spMkLst>
        </pc:spChg>
        <pc:picChg chg="add del mod">
          <ac:chgData name="shrutijoshi111@outlook.com" userId="d33aeb047da73c51" providerId="LiveId" clId="{4CEA7B02-03AD-49CC-8F30-1DB4C6A2265C}" dt="2024-07-08T17:50:46.119" v="1396" actId="478"/>
          <ac:picMkLst>
            <pc:docMk/>
            <pc:sldMk cId="471425367" sldId="842"/>
            <ac:picMk id="7170" creationId="{8C7656FE-803A-3E10-DA2E-EF4808B1D1B6}"/>
          </ac:picMkLst>
        </pc:picChg>
        <pc:picChg chg="add del">
          <ac:chgData name="shrutijoshi111@outlook.com" userId="d33aeb047da73c51" providerId="LiveId" clId="{4CEA7B02-03AD-49CC-8F30-1DB4C6A2265C}" dt="2024-07-08T17:50:46.119" v="1396" actId="478"/>
          <ac:picMkLst>
            <pc:docMk/>
            <pc:sldMk cId="471425367" sldId="842"/>
            <ac:picMk id="7172" creationId="{99240C89-D337-11E8-075E-E3788B974B24}"/>
          </ac:picMkLst>
        </pc:picChg>
        <pc:picChg chg="add mod">
          <ac:chgData name="shrutijoshi111@outlook.com" userId="d33aeb047da73c51" providerId="LiveId" clId="{4CEA7B02-03AD-49CC-8F30-1DB4C6A2265C}" dt="2024-07-08T17:51:03.935" v="1400" actId="14100"/>
          <ac:picMkLst>
            <pc:docMk/>
            <pc:sldMk cId="471425367" sldId="842"/>
            <ac:picMk id="7174" creationId="{CB7F8839-686D-CB93-1924-CC695B940AAD}"/>
          </ac:picMkLst>
        </pc:picChg>
      </pc:sldChg>
      <pc:sldChg chg="modSp add mod">
        <pc:chgData name="shrutijoshi111@outlook.com" userId="d33aeb047da73c51" providerId="LiveId" clId="{4CEA7B02-03AD-49CC-8F30-1DB4C6A2265C}" dt="2024-07-09T03:49:44.785" v="3842" actId="207"/>
        <pc:sldMkLst>
          <pc:docMk/>
          <pc:sldMk cId="3488072101" sldId="843"/>
        </pc:sldMkLst>
        <pc:spChg chg="mod">
          <ac:chgData name="shrutijoshi111@outlook.com" userId="d33aeb047da73c51" providerId="LiveId" clId="{4CEA7B02-03AD-49CC-8F30-1DB4C6A2265C}" dt="2024-07-08T15:54:53.042" v="1368" actId="20577"/>
          <ac:spMkLst>
            <pc:docMk/>
            <pc:sldMk cId="3488072101" sldId="843"/>
            <ac:spMk id="18" creationId="{638C1AF6-C83C-4690-821A-9751A839F3C1}"/>
          </ac:spMkLst>
        </pc:spChg>
        <pc:graphicFrameChg chg="mod modGraphic">
          <ac:chgData name="shrutijoshi111@outlook.com" userId="d33aeb047da73c51" providerId="LiveId" clId="{4CEA7B02-03AD-49CC-8F30-1DB4C6A2265C}" dt="2024-07-09T03:49:44.785" v="3842" actId="207"/>
          <ac:graphicFrameMkLst>
            <pc:docMk/>
            <pc:sldMk cId="3488072101" sldId="843"/>
            <ac:graphicFrameMk id="2" creationId="{B4095455-86D3-52B8-43F3-35C2EAE4A22B}"/>
          </ac:graphicFrameMkLst>
        </pc:graphicFrameChg>
      </pc:sldChg>
      <pc:sldChg chg="modSp add del mod">
        <pc:chgData name="shrutijoshi111@outlook.com" userId="d33aeb047da73c51" providerId="LiveId" clId="{4CEA7B02-03AD-49CC-8F30-1DB4C6A2265C}" dt="2024-07-08T15:54:22.955" v="1367" actId="2890"/>
        <pc:sldMkLst>
          <pc:docMk/>
          <pc:sldMk cId="140654140" sldId="844"/>
        </pc:sldMkLst>
        <pc:spChg chg="mod">
          <ac:chgData name="shrutijoshi111@outlook.com" userId="d33aeb047da73c51" providerId="LiveId" clId="{4CEA7B02-03AD-49CC-8F30-1DB4C6A2265C}" dt="2024-07-08T15:54:21.620" v="1366" actId="21"/>
          <ac:spMkLst>
            <pc:docMk/>
            <pc:sldMk cId="140654140" sldId="844"/>
            <ac:spMk id="18" creationId="{638C1AF6-C83C-4690-821A-9751A839F3C1}"/>
          </ac:spMkLst>
        </pc:spChg>
        <pc:graphicFrameChg chg="mod">
          <ac:chgData name="shrutijoshi111@outlook.com" userId="d33aeb047da73c51" providerId="LiveId" clId="{4CEA7B02-03AD-49CC-8F30-1DB4C6A2265C}" dt="2024-07-08T15:54:13.094" v="1363" actId="21"/>
          <ac:graphicFrameMkLst>
            <pc:docMk/>
            <pc:sldMk cId="140654140" sldId="844"/>
            <ac:graphicFrameMk id="2" creationId="{B4095455-86D3-52B8-43F3-35C2EAE4A22B}"/>
          </ac:graphicFrameMkLst>
        </pc:graphicFrameChg>
      </pc:sldChg>
      <pc:sldChg chg="modSp add mod">
        <pc:chgData name="shrutijoshi111@outlook.com" userId="d33aeb047da73c51" providerId="LiveId" clId="{4CEA7B02-03AD-49CC-8F30-1DB4C6A2265C}" dt="2024-07-09T10:19:38.407" v="5231" actId="20577"/>
        <pc:sldMkLst>
          <pc:docMk/>
          <pc:sldMk cId="3378329303" sldId="844"/>
        </pc:sldMkLst>
        <pc:graphicFrameChg chg="mod modGraphic">
          <ac:chgData name="shrutijoshi111@outlook.com" userId="d33aeb047da73c51" providerId="LiveId" clId="{4CEA7B02-03AD-49CC-8F30-1DB4C6A2265C}" dt="2024-07-09T10:19:38.407" v="5231" actId="20577"/>
          <ac:graphicFrameMkLst>
            <pc:docMk/>
            <pc:sldMk cId="3378329303" sldId="844"/>
            <ac:graphicFrameMk id="2" creationId="{B4095455-86D3-52B8-43F3-35C2EAE4A22B}"/>
          </ac:graphicFrameMkLst>
        </pc:graphicFrameChg>
      </pc:sldChg>
      <pc:sldChg chg="addSp delSp modSp add del mod">
        <pc:chgData name="shrutijoshi111@outlook.com" userId="d33aeb047da73c51" providerId="LiveId" clId="{4CEA7B02-03AD-49CC-8F30-1DB4C6A2265C}" dt="2024-07-09T04:10:09.920" v="4217" actId="47"/>
        <pc:sldMkLst>
          <pc:docMk/>
          <pc:sldMk cId="3619198626" sldId="845"/>
        </pc:sldMkLst>
        <pc:spChg chg="add del mod">
          <ac:chgData name="shrutijoshi111@outlook.com" userId="d33aeb047da73c51" providerId="LiveId" clId="{4CEA7B02-03AD-49CC-8F30-1DB4C6A2265C}" dt="2024-07-09T04:09:36.405" v="4210" actId="21"/>
          <ac:spMkLst>
            <pc:docMk/>
            <pc:sldMk cId="3619198626" sldId="845"/>
            <ac:spMk id="18" creationId="{638C1AF6-C83C-4690-821A-9751A839F3C1}"/>
          </ac:spMkLst>
        </pc:spChg>
        <pc:graphicFrameChg chg="add mod">
          <ac:chgData name="shrutijoshi111@outlook.com" userId="d33aeb047da73c51" providerId="LiveId" clId="{4CEA7B02-03AD-49CC-8F30-1DB4C6A2265C}" dt="2024-07-08T18:44:06.326" v="1596" actId="12084"/>
          <ac:graphicFrameMkLst>
            <pc:docMk/>
            <pc:sldMk cId="3619198626" sldId="845"/>
            <ac:graphicFrameMk id="2" creationId="{CF9BB002-12A7-34D0-43B3-3F9CE0840BE4}"/>
          </ac:graphicFrameMkLst>
        </pc:graphicFrameChg>
        <pc:picChg chg="del">
          <ac:chgData name="shrutijoshi111@outlook.com" userId="d33aeb047da73c51" providerId="LiveId" clId="{4CEA7B02-03AD-49CC-8F30-1DB4C6A2265C}" dt="2024-07-08T17:52:11.725" v="1403" actId="478"/>
          <ac:picMkLst>
            <pc:docMk/>
            <pc:sldMk cId="3619198626" sldId="845"/>
            <ac:picMk id="7174" creationId="{CB7F8839-686D-CB93-1924-CC695B940AAD}"/>
          </ac:picMkLst>
        </pc:picChg>
      </pc:sldChg>
      <pc:sldChg chg="modSp add mod">
        <pc:chgData name="shrutijoshi111@outlook.com" userId="d33aeb047da73c51" providerId="LiveId" clId="{4CEA7B02-03AD-49CC-8F30-1DB4C6A2265C}" dt="2024-07-09T04:05:20.482" v="4098" actId="14100"/>
        <pc:sldMkLst>
          <pc:docMk/>
          <pc:sldMk cId="932911466" sldId="846"/>
        </pc:sldMkLst>
        <pc:spChg chg="mod">
          <ac:chgData name="shrutijoshi111@outlook.com" userId="d33aeb047da73c51" providerId="LiveId" clId="{4CEA7B02-03AD-49CC-8F30-1DB4C6A2265C}" dt="2024-07-09T04:01:23.575" v="4069" actId="20577"/>
          <ac:spMkLst>
            <pc:docMk/>
            <pc:sldMk cId="932911466" sldId="846"/>
            <ac:spMk id="18" creationId="{638C1AF6-C83C-4690-821A-9751A839F3C1}"/>
          </ac:spMkLst>
        </pc:spChg>
        <pc:graphicFrameChg chg="mod modGraphic">
          <ac:chgData name="shrutijoshi111@outlook.com" userId="d33aeb047da73c51" providerId="LiveId" clId="{4CEA7B02-03AD-49CC-8F30-1DB4C6A2265C}" dt="2024-07-09T04:05:20.482" v="4098" actId="14100"/>
          <ac:graphicFrameMkLst>
            <pc:docMk/>
            <pc:sldMk cId="932911466" sldId="846"/>
            <ac:graphicFrameMk id="2" creationId="{B4095455-86D3-52B8-43F3-35C2EAE4A22B}"/>
          </ac:graphicFrameMkLst>
        </pc:graphicFrameChg>
      </pc:sldChg>
      <pc:sldChg chg="modSp add mod">
        <pc:chgData name="shrutijoshi111@outlook.com" userId="d33aeb047da73c51" providerId="LiveId" clId="{4CEA7B02-03AD-49CC-8F30-1DB4C6A2265C}" dt="2024-07-09T07:17:05.451" v="5110" actId="5793"/>
        <pc:sldMkLst>
          <pc:docMk/>
          <pc:sldMk cId="3886007687" sldId="847"/>
        </pc:sldMkLst>
        <pc:spChg chg="mod">
          <ac:chgData name="shrutijoshi111@outlook.com" userId="d33aeb047da73c51" providerId="LiveId" clId="{4CEA7B02-03AD-49CC-8F30-1DB4C6A2265C}" dt="2024-07-09T07:17:05.451" v="5110" actId="5793"/>
          <ac:spMkLst>
            <pc:docMk/>
            <pc:sldMk cId="3886007687" sldId="847"/>
            <ac:spMk id="18" creationId="{638C1AF6-C83C-4690-821A-9751A839F3C1}"/>
          </ac:spMkLst>
        </pc:spChg>
      </pc:sldChg>
      <pc:sldChg chg="modSp add mod">
        <pc:chgData name="shrutijoshi111@outlook.com" userId="d33aeb047da73c51" providerId="LiveId" clId="{4CEA7B02-03AD-49CC-8F30-1DB4C6A2265C}" dt="2024-07-09T07:12:04.932" v="5038" actId="20577"/>
        <pc:sldMkLst>
          <pc:docMk/>
          <pc:sldMk cId="3075763419" sldId="848"/>
        </pc:sldMkLst>
        <pc:spChg chg="mod">
          <ac:chgData name="shrutijoshi111@outlook.com" userId="d33aeb047da73c51" providerId="LiveId" clId="{4CEA7B02-03AD-49CC-8F30-1DB4C6A2265C}" dt="2024-07-09T07:12:04.932" v="5038" actId="20577"/>
          <ac:spMkLst>
            <pc:docMk/>
            <pc:sldMk cId="3075763419" sldId="848"/>
            <ac:spMk id="18" creationId="{638C1AF6-C83C-4690-821A-9751A839F3C1}"/>
          </ac:spMkLst>
        </pc:spChg>
      </pc:sldChg>
      <pc:sldChg chg="delSp add del mod">
        <pc:chgData name="shrutijoshi111@outlook.com" userId="d33aeb047da73c51" providerId="LiveId" clId="{4CEA7B02-03AD-49CC-8F30-1DB4C6A2265C}" dt="2024-07-08T14:19:00.416" v="383" actId="47"/>
        <pc:sldMkLst>
          <pc:docMk/>
          <pc:sldMk cId="1891580554" sldId="849"/>
        </pc:sldMkLst>
        <pc:graphicFrameChg chg="del">
          <ac:chgData name="shrutijoshi111@outlook.com" userId="d33aeb047da73c51" providerId="LiveId" clId="{4CEA7B02-03AD-49CC-8F30-1DB4C6A2265C}" dt="2024-07-08T14:18:04.744" v="378" actId="21"/>
          <ac:graphicFrameMkLst>
            <pc:docMk/>
            <pc:sldMk cId="1891580554" sldId="849"/>
            <ac:graphicFrameMk id="2" creationId="{E1FDB0EF-CC26-6424-5BCC-8CAD30C2F39C}"/>
          </ac:graphicFrameMkLst>
        </pc:graphicFrameChg>
      </pc:sldChg>
      <pc:sldChg chg="modSp add mod ord">
        <pc:chgData name="shrutijoshi111@outlook.com" userId="d33aeb047da73c51" providerId="LiveId" clId="{4CEA7B02-03AD-49CC-8F30-1DB4C6A2265C}" dt="2024-07-09T07:13:35.968" v="5103" actId="20577"/>
        <pc:sldMkLst>
          <pc:docMk/>
          <pc:sldMk cId="3189752812" sldId="849"/>
        </pc:sldMkLst>
        <pc:spChg chg="mod">
          <ac:chgData name="shrutijoshi111@outlook.com" userId="d33aeb047da73c51" providerId="LiveId" clId="{4CEA7B02-03AD-49CC-8F30-1DB4C6A2265C}" dt="2024-07-09T07:13:35.968" v="5103" actId="20577"/>
          <ac:spMkLst>
            <pc:docMk/>
            <pc:sldMk cId="3189752812" sldId="849"/>
            <ac:spMk id="18" creationId="{638C1AF6-C83C-4690-821A-9751A839F3C1}"/>
          </ac:spMkLst>
        </pc:spChg>
      </pc:sldChg>
      <pc:sldChg chg="modSp add mod">
        <pc:chgData name="shrutijoshi111@outlook.com" userId="d33aeb047da73c51" providerId="LiveId" clId="{4CEA7B02-03AD-49CC-8F30-1DB4C6A2265C}" dt="2024-07-09T05:00:51.626" v="5025" actId="20577"/>
        <pc:sldMkLst>
          <pc:docMk/>
          <pc:sldMk cId="1931650688" sldId="850"/>
        </pc:sldMkLst>
        <pc:spChg chg="mod">
          <ac:chgData name="shrutijoshi111@outlook.com" userId="d33aeb047da73c51" providerId="LiveId" clId="{4CEA7B02-03AD-49CC-8F30-1DB4C6A2265C}" dt="2024-07-09T05:00:51.626" v="5025" actId="20577"/>
          <ac:spMkLst>
            <pc:docMk/>
            <pc:sldMk cId="1931650688" sldId="850"/>
            <ac:spMk id="18" creationId="{638C1AF6-C83C-4690-821A-9751A839F3C1}"/>
          </ac:spMkLst>
        </pc:spChg>
      </pc:sldChg>
      <pc:sldChg chg="modSp add del mod">
        <pc:chgData name="shrutijoshi111@outlook.com" userId="d33aeb047da73c51" providerId="LiveId" clId="{4CEA7B02-03AD-49CC-8F30-1DB4C6A2265C}" dt="2024-07-09T04:07:34.551" v="4181" actId="47"/>
        <pc:sldMkLst>
          <pc:docMk/>
          <pc:sldMk cId="2492054844" sldId="851"/>
        </pc:sldMkLst>
        <pc:spChg chg="mod">
          <ac:chgData name="shrutijoshi111@outlook.com" userId="d33aeb047da73c51" providerId="LiveId" clId="{4CEA7B02-03AD-49CC-8F30-1DB4C6A2265C}" dt="2024-07-09T03:52:59.770" v="3858" actId="20577"/>
          <ac:spMkLst>
            <pc:docMk/>
            <pc:sldMk cId="2492054844" sldId="851"/>
            <ac:spMk id="18" creationId="{638C1AF6-C83C-4690-821A-9751A839F3C1}"/>
          </ac:spMkLst>
        </pc:spChg>
      </pc:sldChg>
      <pc:sldChg chg="modSp new mod">
        <pc:chgData name="shrutijoshi111@outlook.com" userId="d33aeb047da73c51" providerId="LiveId" clId="{4CEA7B02-03AD-49CC-8F30-1DB4C6A2265C}" dt="2024-07-09T04:08:40.613" v="4190" actId="20577"/>
        <pc:sldMkLst>
          <pc:docMk/>
          <pc:sldMk cId="2475491711" sldId="852"/>
        </pc:sldMkLst>
        <pc:spChg chg="mod">
          <ac:chgData name="shrutijoshi111@outlook.com" userId="d33aeb047da73c51" providerId="LiveId" clId="{4CEA7B02-03AD-49CC-8F30-1DB4C6A2265C}" dt="2024-07-09T04:08:40.613" v="4190" actId="20577"/>
          <ac:spMkLst>
            <pc:docMk/>
            <pc:sldMk cId="2475491711" sldId="852"/>
            <ac:spMk id="2" creationId="{E4AD1BC8-A93D-D3B0-2C35-5ED1B7073E8A}"/>
          </ac:spMkLst>
        </pc:spChg>
        <pc:spChg chg="mod">
          <ac:chgData name="shrutijoshi111@outlook.com" userId="d33aeb047da73c51" providerId="LiveId" clId="{4CEA7B02-03AD-49CC-8F30-1DB4C6A2265C}" dt="2024-07-09T04:00:56.329" v="4041" actId="20577"/>
          <ac:spMkLst>
            <pc:docMk/>
            <pc:sldMk cId="2475491711" sldId="852"/>
            <ac:spMk id="3" creationId="{DE3C2F36-9791-43D8-32BA-B1297A4D120D}"/>
          </ac:spMkLst>
        </pc:spChg>
        <pc:spChg chg="mod">
          <ac:chgData name="shrutijoshi111@outlook.com" userId="d33aeb047da73c51" providerId="LiveId" clId="{4CEA7B02-03AD-49CC-8F30-1DB4C6A2265C}" dt="2024-07-09T03:59:39.195" v="3961" actId="207"/>
          <ac:spMkLst>
            <pc:docMk/>
            <pc:sldMk cId="2475491711" sldId="852"/>
            <ac:spMk id="4" creationId="{D0EBCA6C-04EF-FE1A-0067-45E088260FAC}"/>
          </ac:spMkLst>
        </pc:spChg>
        <pc:spChg chg="mod">
          <ac:chgData name="shrutijoshi111@outlook.com" userId="d33aeb047da73c51" providerId="LiveId" clId="{4CEA7B02-03AD-49CC-8F30-1DB4C6A2265C}" dt="2024-07-09T04:01:09.359" v="4066" actId="20577"/>
          <ac:spMkLst>
            <pc:docMk/>
            <pc:sldMk cId="2475491711" sldId="852"/>
            <ac:spMk id="5" creationId="{533B0E80-791B-F48A-9435-68D7149632BD}"/>
          </ac:spMkLst>
        </pc:spChg>
        <pc:spChg chg="mod">
          <ac:chgData name="shrutijoshi111@outlook.com" userId="d33aeb047da73c51" providerId="LiveId" clId="{4CEA7B02-03AD-49CC-8F30-1DB4C6A2265C}" dt="2024-07-09T04:00:30.353" v="4018" actId="20577"/>
          <ac:spMkLst>
            <pc:docMk/>
            <pc:sldMk cId="2475491711" sldId="852"/>
            <ac:spMk id="6" creationId="{16195EBD-BD90-83C2-5CA3-483BCAB897B7}"/>
          </ac:spMkLst>
        </pc:spChg>
      </pc:sldChg>
      <pc:sldChg chg="delSp modSp add mod ord">
        <pc:chgData name="shrutijoshi111@outlook.com" userId="d33aeb047da73c51" providerId="LiveId" clId="{4CEA7B02-03AD-49CC-8F30-1DB4C6A2265C}" dt="2024-07-09T04:11:53.350" v="4292" actId="20577"/>
        <pc:sldMkLst>
          <pc:docMk/>
          <pc:sldMk cId="525360362" sldId="853"/>
        </pc:sldMkLst>
        <pc:spChg chg="mod">
          <ac:chgData name="shrutijoshi111@outlook.com" userId="d33aeb047da73c51" providerId="LiveId" clId="{4CEA7B02-03AD-49CC-8F30-1DB4C6A2265C}" dt="2024-07-09T04:11:53.350" v="4292" actId="20577"/>
          <ac:spMkLst>
            <pc:docMk/>
            <pc:sldMk cId="525360362" sldId="853"/>
            <ac:spMk id="18" creationId="{638C1AF6-C83C-4690-821A-9751A839F3C1}"/>
          </ac:spMkLst>
        </pc:spChg>
        <pc:picChg chg="del">
          <ac:chgData name="shrutijoshi111@outlook.com" userId="d33aeb047da73c51" providerId="LiveId" clId="{4CEA7B02-03AD-49CC-8F30-1DB4C6A2265C}" dt="2024-07-09T04:07:02.930" v="4177" actId="478"/>
          <ac:picMkLst>
            <pc:docMk/>
            <pc:sldMk cId="525360362" sldId="853"/>
            <ac:picMk id="7174" creationId="{CB7F8839-686D-CB93-1924-CC695B940AAD}"/>
          </ac:picMkLst>
        </pc:picChg>
      </pc:sldChg>
      <pc:sldChg chg="new del">
        <pc:chgData name="shrutijoshi111@outlook.com" userId="d33aeb047da73c51" providerId="LiveId" clId="{4CEA7B02-03AD-49CC-8F30-1DB4C6A2265C}" dt="2024-07-09T04:09:30.410" v="4209" actId="680"/>
        <pc:sldMkLst>
          <pc:docMk/>
          <pc:sldMk cId="970054143" sldId="854"/>
        </pc:sldMkLst>
      </pc:sldChg>
      <pc:sldChg chg="addSp delSp modSp new mod">
        <pc:chgData name="shrutijoshi111@outlook.com" userId="d33aeb047da73c51" providerId="LiveId" clId="{4CEA7B02-03AD-49CC-8F30-1DB4C6A2265C}" dt="2024-07-09T04:28:36.953" v="4488" actId="20577"/>
        <pc:sldMkLst>
          <pc:docMk/>
          <pc:sldMk cId="1099240635" sldId="854"/>
        </pc:sldMkLst>
        <pc:spChg chg="mod">
          <ac:chgData name="shrutijoshi111@outlook.com" userId="d33aeb047da73c51" providerId="LiveId" clId="{4CEA7B02-03AD-49CC-8F30-1DB4C6A2265C}" dt="2024-07-09T04:27:28.220" v="4429" actId="21"/>
          <ac:spMkLst>
            <pc:docMk/>
            <pc:sldMk cId="1099240635" sldId="854"/>
            <ac:spMk id="2" creationId="{F7C5D8CC-799B-DBFB-3444-281A4C45B688}"/>
          </ac:spMkLst>
        </pc:spChg>
        <pc:spChg chg="del mod">
          <ac:chgData name="shrutijoshi111@outlook.com" userId="d33aeb047da73c51" providerId="LiveId" clId="{4CEA7B02-03AD-49CC-8F30-1DB4C6A2265C}" dt="2024-07-09T04:14:57.171" v="4363" actId="478"/>
          <ac:spMkLst>
            <pc:docMk/>
            <pc:sldMk cId="1099240635" sldId="854"/>
            <ac:spMk id="3" creationId="{5F4947E2-792F-0FFB-5E3B-DAB37FC9BB5A}"/>
          </ac:spMkLst>
        </pc:spChg>
        <pc:spChg chg="del mod">
          <ac:chgData name="shrutijoshi111@outlook.com" userId="d33aeb047da73c51" providerId="LiveId" clId="{4CEA7B02-03AD-49CC-8F30-1DB4C6A2265C}" dt="2024-07-09T04:15:08.548" v="4365" actId="478"/>
          <ac:spMkLst>
            <pc:docMk/>
            <pc:sldMk cId="1099240635" sldId="854"/>
            <ac:spMk id="4" creationId="{4C4FDBCF-6ADD-C8D7-F271-A01F5D72D7FE}"/>
          </ac:spMkLst>
        </pc:spChg>
        <pc:spChg chg="add mod">
          <ac:chgData name="shrutijoshi111@outlook.com" userId="d33aeb047da73c51" providerId="LiveId" clId="{4CEA7B02-03AD-49CC-8F30-1DB4C6A2265C}" dt="2024-07-09T04:27:09.181" v="4428"/>
          <ac:spMkLst>
            <pc:docMk/>
            <pc:sldMk cId="1099240635" sldId="854"/>
            <ac:spMk id="5" creationId="{7CE46800-2139-4240-E99A-01E4E2A39F5B}"/>
          </ac:spMkLst>
        </pc:spChg>
        <pc:spChg chg="add mod">
          <ac:chgData name="shrutijoshi111@outlook.com" userId="d33aeb047da73c51" providerId="LiveId" clId="{4CEA7B02-03AD-49CC-8F30-1DB4C6A2265C}" dt="2024-07-09T04:28:36.953" v="4488" actId="20577"/>
          <ac:spMkLst>
            <pc:docMk/>
            <pc:sldMk cId="1099240635" sldId="854"/>
            <ac:spMk id="6" creationId="{EB20BFC0-F1AF-D6B8-B5CC-C38D9FFF6745}"/>
          </ac:spMkLst>
        </pc:spChg>
        <pc:spChg chg="add mod">
          <ac:chgData name="shrutijoshi111@outlook.com" userId="d33aeb047da73c51" providerId="LiveId" clId="{4CEA7B02-03AD-49CC-8F30-1DB4C6A2265C}" dt="2024-07-09T04:28:03.517" v="4436"/>
          <ac:spMkLst>
            <pc:docMk/>
            <pc:sldMk cId="1099240635" sldId="854"/>
            <ac:spMk id="7" creationId="{635C0DC1-C0B7-F8C6-8E5E-986A78FDC0F9}"/>
          </ac:spMkLst>
        </pc:spChg>
      </pc:sldChg>
      <pc:sldChg chg="modSp add mod">
        <pc:chgData name="shrutijoshi111@outlook.com" userId="d33aeb047da73c51" providerId="LiveId" clId="{4CEA7B02-03AD-49CC-8F30-1DB4C6A2265C}" dt="2024-07-09T04:37:10.865" v="4696" actId="20577"/>
        <pc:sldMkLst>
          <pc:docMk/>
          <pc:sldMk cId="1410526525" sldId="855"/>
        </pc:sldMkLst>
        <pc:spChg chg="mod">
          <ac:chgData name="shrutijoshi111@outlook.com" userId="d33aeb047da73c51" providerId="LiveId" clId="{4CEA7B02-03AD-49CC-8F30-1DB4C6A2265C}" dt="2024-07-09T04:37:10.865" v="4696" actId="20577"/>
          <ac:spMkLst>
            <pc:docMk/>
            <pc:sldMk cId="1410526525" sldId="855"/>
            <ac:spMk id="18" creationId="{638C1AF6-C83C-4690-821A-9751A839F3C1}"/>
          </ac:spMkLst>
        </pc:spChg>
      </pc:sldChg>
      <pc:sldChg chg="add del">
        <pc:chgData name="shrutijoshi111@outlook.com" userId="d33aeb047da73c51" providerId="LiveId" clId="{4CEA7B02-03AD-49CC-8F30-1DB4C6A2265C}" dt="2024-07-09T04:11:58.030" v="4293" actId="47"/>
        <pc:sldMkLst>
          <pc:docMk/>
          <pc:sldMk cId="2134288298" sldId="855"/>
        </pc:sldMkLst>
      </pc:sldChg>
      <pc:sldChg chg="addSp delSp modSp add mod">
        <pc:chgData name="shrutijoshi111@outlook.com" userId="d33aeb047da73c51" providerId="LiveId" clId="{4CEA7B02-03AD-49CC-8F30-1DB4C6A2265C}" dt="2024-07-09T04:37:25.738" v="4702" actId="20577"/>
        <pc:sldMkLst>
          <pc:docMk/>
          <pc:sldMk cId="3746242340" sldId="856"/>
        </pc:sldMkLst>
        <pc:spChg chg="add del mod">
          <ac:chgData name="shrutijoshi111@outlook.com" userId="d33aeb047da73c51" providerId="LiveId" clId="{4CEA7B02-03AD-49CC-8F30-1DB4C6A2265C}" dt="2024-07-09T04:36:15.576" v="4676" actId="478"/>
          <ac:spMkLst>
            <pc:docMk/>
            <pc:sldMk cId="3746242340" sldId="856"/>
            <ac:spMk id="2" creationId="{0EA85801-7456-841E-8184-3CD0C5DDD38E}"/>
          </ac:spMkLst>
        </pc:spChg>
        <pc:spChg chg="mod">
          <ac:chgData name="shrutijoshi111@outlook.com" userId="d33aeb047da73c51" providerId="LiveId" clId="{4CEA7B02-03AD-49CC-8F30-1DB4C6A2265C}" dt="2024-07-09T04:37:25.738" v="4702" actId="20577"/>
          <ac:spMkLst>
            <pc:docMk/>
            <pc:sldMk cId="3746242340" sldId="856"/>
            <ac:spMk id="18" creationId="{638C1AF6-C83C-4690-821A-9751A839F3C1}"/>
          </ac:spMkLst>
        </pc:spChg>
        <pc:picChg chg="add del">
          <ac:chgData name="shrutijoshi111@outlook.com" userId="d33aeb047da73c51" providerId="LiveId" clId="{4CEA7B02-03AD-49CC-8F30-1DB4C6A2265C}" dt="2024-07-09T04:36:03.310" v="4674" actId="478"/>
          <ac:picMkLst>
            <pc:docMk/>
            <pc:sldMk cId="3746242340" sldId="856"/>
            <ac:picMk id="1026" creationId="{9CCE846A-6537-0739-F4D0-24AF58473295}"/>
          </ac:picMkLst>
        </pc:picChg>
      </pc:sldChg>
      <pc:sldChg chg="modSp add del mod">
        <pc:chgData name="shrutijoshi111@outlook.com" userId="d33aeb047da73c51" providerId="LiveId" clId="{4CEA7B02-03AD-49CC-8F30-1DB4C6A2265C}" dt="2024-07-09T07:12:17.718" v="5039" actId="2696"/>
        <pc:sldMkLst>
          <pc:docMk/>
          <pc:sldMk cId="1387354189" sldId="857"/>
        </pc:sldMkLst>
        <pc:spChg chg="mod">
          <ac:chgData name="shrutijoshi111@outlook.com" userId="d33aeb047da73c51" providerId="LiveId" clId="{4CEA7B02-03AD-49CC-8F30-1DB4C6A2265C}" dt="2024-07-09T04:54:25.456" v="4931" actId="20577"/>
          <ac:spMkLst>
            <pc:docMk/>
            <pc:sldMk cId="1387354189" sldId="857"/>
            <ac:spMk id="18" creationId="{638C1AF6-C83C-4690-821A-9751A839F3C1}"/>
          </ac:spMkLst>
        </pc:spChg>
      </pc:sldChg>
      <pc:sldChg chg="add ord">
        <pc:chgData name="shrutijoshi111@outlook.com" userId="d33aeb047da73c51" providerId="LiveId" clId="{4CEA7B02-03AD-49CC-8F30-1DB4C6A2265C}" dt="2024-07-09T07:13:06.546" v="5042"/>
        <pc:sldMkLst>
          <pc:docMk/>
          <pc:sldMk cId="2808544131" sldId="857"/>
        </pc:sldMkLst>
      </pc:sldChg>
      <pc:sldChg chg="modSp add mod">
        <pc:chgData name="shrutijoshi111@outlook.com" userId="d33aeb047da73c51" providerId="LiveId" clId="{4CEA7B02-03AD-49CC-8F30-1DB4C6A2265C}" dt="2024-07-09T04:57:40.356" v="4986" actId="5793"/>
        <pc:sldMkLst>
          <pc:docMk/>
          <pc:sldMk cId="979754983" sldId="858"/>
        </pc:sldMkLst>
        <pc:spChg chg="mod">
          <ac:chgData name="shrutijoshi111@outlook.com" userId="d33aeb047da73c51" providerId="LiveId" clId="{4CEA7B02-03AD-49CC-8F30-1DB4C6A2265C}" dt="2024-07-09T04:57:40.356" v="4986" actId="5793"/>
          <ac:spMkLst>
            <pc:docMk/>
            <pc:sldMk cId="979754983" sldId="858"/>
            <ac:spMk id="18" creationId="{638C1AF6-C83C-4690-821A-9751A839F3C1}"/>
          </ac:spMkLst>
        </pc:spChg>
      </pc:sldChg>
      <pc:sldChg chg="addSp modSp add mod">
        <pc:chgData name="shrutijoshi111@outlook.com" userId="d33aeb047da73c51" providerId="LiveId" clId="{4CEA7B02-03AD-49CC-8F30-1DB4C6A2265C}" dt="2024-07-09T10:20:08.643" v="5233" actId="20577"/>
        <pc:sldMkLst>
          <pc:docMk/>
          <pc:sldMk cId="3909307823" sldId="859"/>
        </pc:sldMkLst>
        <pc:spChg chg="mod">
          <ac:chgData name="shrutijoshi111@outlook.com" userId="d33aeb047da73c51" providerId="LiveId" clId="{4CEA7B02-03AD-49CC-8F30-1DB4C6A2265C}" dt="2024-07-09T10:20:08.643" v="5233" actId="20577"/>
          <ac:spMkLst>
            <pc:docMk/>
            <pc:sldMk cId="3909307823" sldId="859"/>
            <ac:spMk id="18" creationId="{638C1AF6-C83C-4690-821A-9751A839F3C1}"/>
          </ac:spMkLst>
        </pc:spChg>
        <pc:picChg chg="add mod">
          <ac:chgData name="shrutijoshi111@outlook.com" userId="d33aeb047da73c51" providerId="LiveId" clId="{4CEA7B02-03AD-49CC-8F30-1DB4C6A2265C}" dt="2024-07-09T07:21:00.001" v="5189" actId="1076"/>
          <ac:picMkLst>
            <pc:docMk/>
            <pc:sldMk cId="3909307823" sldId="859"/>
            <ac:picMk id="1026" creationId="{712A9D5D-5B09-40AC-A48E-9BF1590F9912}"/>
          </ac:picMkLst>
        </pc:picChg>
        <pc:picChg chg="mod">
          <ac:chgData name="shrutijoshi111@outlook.com" userId="d33aeb047da73c51" providerId="LiveId" clId="{4CEA7B02-03AD-49CC-8F30-1DB4C6A2265C}" dt="2024-07-09T07:20:57.088" v="5188" actId="1076"/>
          <ac:picMkLst>
            <pc:docMk/>
            <pc:sldMk cId="3909307823" sldId="859"/>
            <ac:picMk id="3076" creationId="{F564E9BE-381A-E7ED-46F4-F760E0D38682}"/>
          </ac:picMkLst>
        </pc:picChg>
        <pc:picChg chg="mod">
          <ac:chgData name="shrutijoshi111@outlook.com" userId="d33aeb047da73c51" providerId="LiveId" clId="{4CEA7B02-03AD-49CC-8F30-1DB4C6A2265C}" dt="2024-07-09T07:21:02.841" v="5190" actId="1076"/>
          <ac:picMkLst>
            <pc:docMk/>
            <pc:sldMk cId="3909307823" sldId="859"/>
            <ac:picMk id="3078" creationId="{A4C4BBB2-4B74-0A64-D9DA-17A6F517C406}"/>
          </ac:picMkLst>
        </pc:picChg>
      </pc:sldChg>
      <pc:sldChg chg="add">
        <pc:chgData name="shrutijoshi111@outlook.com" userId="d33aeb047da73c51" providerId="LiveId" clId="{4CEA7B02-03AD-49CC-8F30-1DB4C6A2265C}" dt="2024-07-09T04:59:11.758" v="5003"/>
        <pc:sldMkLst>
          <pc:docMk/>
          <pc:sldMk cId="3600258645" sldId="860"/>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6119731100530227"/>
          <c:y val="8.2113631548298802E-2"/>
          <c:w val="0.58158862470132011"/>
          <c:h val="0.94739613506860865"/>
        </c:manualLayout>
      </c:layout>
      <c:pieChart>
        <c:varyColors val="1"/>
        <c:ser>
          <c:idx val="0"/>
          <c:order val="0"/>
          <c:tx>
            <c:strRef>
              <c:f>'[(KAUSHAL FILE) UPSC CSE GS PAPER I 2024 SET D .xlsx]Section_piechart'!$C$2</c:f>
              <c:strCache>
                <c:ptCount val="1"/>
                <c:pt idx="0">
                  <c:v>Section-wise Number of Questions</c:v>
                </c:pt>
              </c:strCache>
            </c:strRef>
          </c:tx>
          <c:explosion val="4"/>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15F-4145-9E17-4D30FA403D52}"/>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15F-4145-9E17-4D30FA403D52}"/>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15F-4145-9E17-4D30FA403D52}"/>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15F-4145-9E17-4D30FA403D52}"/>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15F-4145-9E17-4D30FA403D52}"/>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015F-4145-9E17-4D30FA403D52}"/>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015F-4145-9E17-4D30FA403D52}"/>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015F-4145-9E17-4D30FA403D52}"/>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015F-4145-9E17-4D30FA403D52}"/>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015F-4145-9E17-4D30FA403D52}"/>
              </c:ext>
            </c:extLst>
          </c:dPt>
          <c:dPt>
            <c:idx val="10"/>
            <c:bubble3D val="0"/>
            <c:spPr>
              <a:solidFill>
                <a:schemeClr val="accent5">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015F-4145-9E17-4D30FA403D52}"/>
              </c:ext>
            </c:extLst>
          </c:dPt>
          <c:dPt>
            <c:idx val="11"/>
            <c:bubble3D val="0"/>
            <c:spPr>
              <a:solidFill>
                <a:schemeClr val="accent6">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015F-4145-9E17-4D30FA403D52}"/>
              </c:ext>
            </c:extLst>
          </c:dPt>
          <c:dLbls>
            <c:spPr>
              <a:pattFill prst="pct75">
                <a:fgClr>
                  <a:srgbClr val="000000">
                    <a:lumMod val="75000"/>
                    <a:lumOff val="25000"/>
                  </a:srgbClr>
                </a:fgClr>
                <a:bgClr>
                  <a:srgbClr val="000000">
                    <a:lumMod val="65000"/>
                    <a:lumOff val="35000"/>
                  </a:srgb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'[(KAUSHAL FILE) UPSC CSE GS PAPER I 2024 SET D .xlsx]Section_piechart'!$B$3:$B$14</c:f>
              <c:strCache>
                <c:ptCount val="12"/>
                <c:pt idx="0">
                  <c:v>Ancient History</c:v>
                </c:pt>
                <c:pt idx="1">
                  <c:v>Medieval History</c:v>
                </c:pt>
                <c:pt idx="2">
                  <c:v>Modern History</c:v>
                </c:pt>
                <c:pt idx="3">
                  <c:v>Art and culture</c:v>
                </c:pt>
                <c:pt idx="4">
                  <c:v>Economics</c:v>
                </c:pt>
                <c:pt idx="5">
                  <c:v>Environment</c:v>
                </c:pt>
                <c:pt idx="6">
                  <c:v>Geography</c:v>
                </c:pt>
                <c:pt idx="7">
                  <c:v>IR</c:v>
                </c:pt>
                <c:pt idx="8">
                  <c:v>Polity &amp; Goverance</c:v>
                </c:pt>
                <c:pt idx="9">
                  <c:v>Science &amp; Technology</c:v>
                </c:pt>
                <c:pt idx="10">
                  <c:v>Current Affairs</c:v>
                </c:pt>
                <c:pt idx="11">
                  <c:v>Miscellaneous</c:v>
                </c:pt>
              </c:strCache>
            </c:strRef>
          </c:cat>
          <c:val>
            <c:numRef>
              <c:f>'[(KAUSHAL FILE) UPSC CSE GS PAPER I 2024 SET D .xlsx]Section_piechart'!$C$3:$C$14</c:f>
              <c:numCache>
                <c:formatCode>General</c:formatCode>
                <c:ptCount val="12"/>
                <c:pt idx="0">
                  <c:v>2</c:v>
                </c:pt>
                <c:pt idx="1">
                  <c:v>1</c:v>
                </c:pt>
                <c:pt idx="2">
                  <c:v>3</c:v>
                </c:pt>
                <c:pt idx="3">
                  <c:v>3</c:v>
                </c:pt>
                <c:pt idx="4">
                  <c:v>9</c:v>
                </c:pt>
                <c:pt idx="5">
                  <c:v>14</c:v>
                </c:pt>
                <c:pt idx="6">
                  <c:v>16</c:v>
                </c:pt>
                <c:pt idx="7">
                  <c:v>3</c:v>
                </c:pt>
                <c:pt idx="8">
                  <c:v>15</c:v>
                </c:pt>
                <c:pt idx="9">
                  <c:v>4</c:v>
                </c:pt>
                <c:pt idx="10">
                  <c:v>28</c:v>
                </c:pt>
                <c:pt idx="11">
                  <c:v>2</c:v>
                </c:pt>
              </c:numCache>
            </c:numRef>
          </c:val>
          <c:extLst>
            <c:ext xmlns:c16="http://schemas.microsoft.com/office/drawing/2014/chart" uri="{C3380CC4-5D6E-409C-BE32-E72D297353CC}">
              <c16:uniqueId val="{00000018-015F-4145-9E17-4D30FA403D52}"/>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5T17:14:43.348"/>
    </inkml:context>
    <inkml:brush xml:id="br0">
      <inkml:brushProperty name="width" value="0.035" units="cm"/>
      <inkml:brushProperty name="height" value="0.035" units="cm"/>
      <inkml:brushProperty name="color" value="#E71224"/>
    </inkml:brush>
  </inkml:definitions>
  <inkml:trace contextRef="#ctx0" brushRef="#br0">517 1022 24575,'-15'0'0,"0"0"0,0-2 0,-23-4 0,31 5 0,1-1 0,0-1 0,-1 1 0,1-1 0,0 0 0,0-1 0,0 1 0,1-1 0,-1 0 0,-5-7 0,-4-3 0,1 0 0,-13-18 0,23 27 0,0-1 0,0 0 0,1-1 0,0 1 0,0-1 0,1 1 0,-1-1 0,1 0 0,-1-11 0,0-15 0,1 0 0,2-1 0,5-46 0,4 49 0,-9 31 0,0 0 0,0-1 0,0 1 0,1-1 0,-1 1 0,0-1 0,0 1 0,1 0 0,-1-1 0,0 1 0,0-1 0,1 1 0,-1 0 0,1 0 0,-1-1 0,0 1 0,1 0 0,-1-1 0,0 1 0,1 0 0,0 0 0,0 0 0,-1 0 0,1 1 0,-1-1 0,1 1 0,-1-1 0,1 1 0,-1-1 0,0 1 0,1-1 0,-1 1 0,1-1 0,-1 1 0,0 0 0,0-1 0,1 1 0,-1 0 0,0-1 0,0 1 0,0-1 0,0 1 0,0 1 0,5 40 0,-1 0 0,-3 0 0,-3 43 0,1-43 0,1-259 0,0 456 0,0-600 0,0 393 0,1 14 0,-1-35 0,-2-18 0,0-2 0,0-17 0,3 25 0,-1 0 0,0-1 0,1 1 0,-1 0 0,1 0 0,-1 0 0,1 0 0,-1 1 0,1-1 0,0 0 0,-1 0 0,1 0 0,0 0 0,0 1 0,0-1 0,-1 0 0,1 1 0,0-1 0,0 0 0,0 1 0,0-1 0,0 1 0,2-1 0,15-3 0,-1 1 0,1 0 0,0 2 0,0 0 0,0 0 0,28 4 0,-4-1 0,-21-1 0,-15 0 0,0 0 0,0-1 0,0 0 0,0-1 0,1 1 0,-1-1 0,0 0 0,7-3 0,-12 4 0,-1 0 0,1 0 0,-1 0 0,1-1 0,-1 1 0,1 0 0,-1 0 0,1-1 0,-1 1 0,1 0 0,-1-1 0,0 1 0,1-1 0,-1 1 0,0 0 0,1-1 0,-1 1 0,0-1 0,0 1 0,1-1 0,-1 1 0,0-1 0,0 1 0,0-1 0,0 1 0,0-1 0,0 1 0,0-1 0,0 1 0,0-1 0,0 0 0,0 1 0,0-1 0,0 1 0,0-1 0,0 1 0,0-1 0,-1 1 0,1-1 0,0 1 0,0-1 0,-1 1 0,1 0 0,0-1 0,-1 1 0,1-1 0,0 1 0,-1 0 0,1-1 0,0 1 0,-1 0 0,1-1 0,-1 1 0,-25-18 0,-81-22 0,69 27 0,15 6 0,0 2 0,-44-7 0,201 14 0,-69-2 0,-57 0 0,-1-1 0,1 0 0,-1 0 0,9-2 0,-15 3 0,0 0 0,-1 0 0,1-1 0,0 1 0,-1 0 0,1 0 0,0-1 0,0 1 0,-1-1 0,1 1 0,-1-1 0,1 1 0,0-1 0,-1 1 0,1-1 0,-1 1 0,1-1 0,-1 0 0,1 1 0,0-2 0,-1 1 0,-1 0 0,1 0 0,0 0 0,0 0 0,0 0 0,-1 0 0,1 0 0,-1 0 0,1 0 0,-1 0 0,1 1 0,-1-1 0,1 0 0,-1 0 0,1 1 0,-1-1 0,0 0 0,0 1 0,1-1 0,-1 0 0,0 1 0,-1-1 0,-3-2 0,0 0 0,0 0 0,0 1 0,-9-3 0,-21-11 0,34 16 0,-1-1 0,1 0 0,-1 0 0,1 0 0,0 0 0,0-1 0,0 1 0,-1 0 0,1 0 0,0-1 0,1 1 0,-1-1 0,0 1 0,0-1 0,1 1 0,-1-1 0,0 1 0,1-3 0,0 3 0,0 0 0,0 0 0,0 0 0,0 0 0,1-1 0,-1 1 0,0 0 0,1 0 0,-1 0 0,1 0 0,0 0 0,-1 0 0,1 0 0,0 0 0,-1 0 0,1 0 0,0 1 0,0-1 0,0 0 0,0 0 0,0 1 0,0-1 0,0 0 0,0 1 0,2-1 0,29-13 0,-31 14 0,23-7 0,1 2 0,0 0 0,0 2 0,28-1 0,106 5 0,-83 1 0,-75-2 0,0 1 0,1-1 0,-1 0 0,0 0 0,1 0 0,-1 0 0,1-1 0,-1 1 0,0 0 0,1 0 0,-1-1 0,0 1 0,1-1 0,-1 1 0,2-2 0,-3 2 0,0-1 0,0 1 0,0-1 0,-1 1 0,1-1 0,0 1 0,0-1 0,0 1 0,0 0 0,0-1 0,-1 1 0,1-1 0,0 1 0,0 0 0,-1-1 0,1 1 0,0 0 0,0-1 0,-1 1 0,1 0 0,0-1 0,-1 1 0,1 0 0,-1 0 0,1-1 0,0 1 0,-1 0 0,0 0 0,-42-22 0,-35-11 0,-98-36 0,158 64 0,1 1 0,-1 1 0,0 1 0,0 1 0,-26 1 0,326 3 0,-191-3 0,-441 0 0,351 0 0,0 0 0,1 0 0,-1 0 0,0 1 0,0-1 0,0 0 0,0 1 0,1-1 0,-1 0 0,0 1 0,0 0 0,0-1 0,0 1 0,0 0 0,0-1 0,1 3 0,-2-3 0,1 0 0,-1 0 0,0 1 0,0-1 0,0 0 0,0 0 0,0 1 0,0-1 0,0 0 0,1 0 0,-1 1 0,0-1 0,0 0 0,0 0 0,0 1 0,0-1 0,0 0 0,0 0 0,0 1 0,0-1 0,0 0 0,0 0 0,-1 1 0,1-1 0,0 0 0,0 0 0,0 0 0,0 1 0,0-1 0,-14 6 0,-18-1 0,0-2 0,-1-1 0,-54-4 0,-44 2 0,127 0 0,0 1 0,-1-1 0,1 1 0,0 0 0,0 0 0,-1 0 0,1 1 0,0-1 0,0 1 0,0 0 0,1 0 0,-1 0 0,0 1 0,1-1 0,0 1 0,-1 0 0,1 0 0,0 0 0,0 1 0,1-1 0,-1 1 0,1-1 0,0 1 0,0 0 0,0 0 0,-2 7 0,-18 47 0,3 1 0,-13 69 0,11-39 0,14-58 0,0 0 0,3 1 0,0-1 0,1 38 0,5-137 0,-1 45 0,-1 61 0,0 278 0,1-388 0,4 0 0,3 0 0,3 1 0,30-107 0,-34 153 0,0 0 0,-2-1 0,-2 1 0,2-51 0,-6 142 0,1 70 0,0-132 0,1 0 0,0 1 0,0-1 0,0 0 0,0 0 0,1 0 0,3 7 0,-4-10 0,-1 0 0,1 0 0,-1-1 0,1 1 0,-1 0 0,1-1 0,-1 1 0,1 0 0,-1-1 0,1 1 0,0-1 0,0 1 0,-1-1 0,1 1 0,0-1 0,0 1 0,-1-1 0,1 0 0,0 1 0,0-1 0,0 0 0,0 0 0,0 0 0,-1 1 0,1-1 0,0 0 0,0 0 0,0 0 0,0-1 0,0 1 0,0 0 0,-1 0 0,1 0 0,0-1 0,0 1 0,0 0 0,0-1 0,-1 1 0,1-1 0,0 1 0,0-1 0,-1 1 0,2-2 0,2-2 0,1 0 0,-1-1 0,0 0 0,0 0 0,0 0 0,-1-1 0,0 1 0,5-12 0,16-53 0,-13 34 0,-2 5 0,-2-1 0,-1 1 0,4-49 0,-9 67 0,-1 11 0,0-1 0,1 0 0,-1 1 0,1-1 0,0 1 0,0-1 0,0 1 0,0-1 0,0 1 0,0 0 0,2-3 0,-3 5 0,1 0 0,-1-1 0,0 1 0,0 0 0,1 0 0,-1-1 0,0 1 0,0 0 0,1 0 0,-1 0 0,0 0 0,1 0 0,-1-1 0,0 1 0,1 0 0,-1 0 0,0 0 0,1 0 0,-1 0 0,0 0 0,1 0 0,-1 0 0,0 0 0,1 0 0,-1 0 0,0 0 0,1 0 0,-1 1 0,1-1 0,0 1 0,0 0 0,0 0 0,0 0 0,0 0 0,0 0 0,0 0 0,0 0 0,0 0 0,0 1 0,-1-1 0,2 3 0,3 9 0,0 1 0,-1 0 0,0 0 0,-1 0 0,-1 1 0,1 19 0,-3 88 0,-1-110 0,0-313 0,1 659 0,-1-428 0,2-87 0,0 154 0,-1 0 0,0 0 0,0 0 0,1 0 0,0 0 0,0 0 0,0 0 0,0 0 0,0 0 0,0 0 0,3-3 0,-4 6 0,0 0 0,0-1 0,0 1 0,0 0 0,0 0 0,1 0 0,-1 0 0,0 0 0,0 0 0,0 0 0,0 0 0,0-1 0,1 1 0,-1 0 0,0 0 0,0 0 0,0 0 0,0 0 0,1 0 0,-1 0 0,0 0 0,0 0 0,0 0 0,0 0 0,1 0 0,-1 0 0,0 0 0,0 0 0,0 0 0,0 0 0,0 0 0,1 1 0,-1-1 0,0 0 0,0 0 0,0 0 0,0 0 0,0 0 0,1 0 0,-1 0 0,0 0 0,0 1 0,0-1 0,5 10 0,-1 12 0,0 23 0,-3 51 0,-1-95 0,0-10 0,-2-93 0,1 87 0,0 1 0,-1 0 0,-1 0 0,0 0 0,-1 1 0,-6-14 0,7 25 0,1 9 0,0 12 0,3 86 0,-2 34 0,1-136 0,-1 0 0,1 0 0,0 0 0,-1 0 0,1 0 0,-1 0 0,0 0 0,0 0 0,0 0 0,-1 0 0,-1 3 0,3-6 0,0 0 0,0 0 0,0 0 0,0 0 0,0 0 0,-1 0 0,1 0 0,0 0 0,0 1 0,0-1 0,0 0 0,0 0 0,0 0 0,-1 0 0,1 0 0,0 0 0,0 0 0,0 0 0,0 0 0,-1 0 0,1 0 0,0 0 0,0 0 0,0 0 0,0 0 0,0 0 0,-1 0 0,1 0 0,0 0 0,0 0 0,0 0 0,0 0 0,0 0 0,0-1 0,-1 1 0,1 0 0,0 0 0,0 0 0,0 0 0,0 0 0,0 0 0,0 0 0,0 0 0,-1-1 0,1 1 0,-4-10 0,-1-12 0,1-216 0,5 188 0,-2 120 0,3 80 0,-2-148 0,1 1 0,-1-1 0,0 0 0,1 0 0,-1 1 0,1-1 0,0 0 0,0 0 0,0 0 0,0 0 0,0 0 0,0 0 0,0 0 0,3 3 0,-3-4 0,0-1 0,0 1 0,0-1 0,0 0 0,-1 1 0,1-1 0,0 0 0,0 0 0,0 1 0,0-1 0,0 0 0,0 0 0,0 0 0,0 0 0,0 0 0,0 0 0,0 0 0,0-1 0,0 1 0,0 0 0,0 0 0,0-1 0,0 1 0,0-1 0,-1 1 0,1-1 0,0 1 0,0-1 0,0 1 0,-1-1 0,1 0 0,0 0 0,-1 1 0,1-1 0,0-1 0,4-4 0,0 1 0,-1-1 0,0 0 0,0-1 0,0 1 0,5-13 0,13-47 0,-10 26 0,-8 30 0,-3 3 0,1 1 0,1-1 0,-1 1 0,1 0 0,0 0 0,0 0 0,1 0 0,0 0 0,0 1 0,0-1 0,7-5 0,-10 11 0,-1-1 0,1 1 0,0-1 0,-1 1 0,1-1 0,0 1 0,0 0 0,-1-1 0,1 1 0,0 0 0,0 0 0,0-1 0,0 1 0,-1 0 0,1 0 0,0 0 0,0 0 0,0 0 0,0 0 0,-1 0 0,1 1 0,0-1 0,0 0 0,1 1 0,-1 0 0,1 0 0,-1 0 0,0 0 0,0 0 0,0 0 0,0 0 0,0 0 0,0 1 0,0-1 0,0 0 0,-1 1 0,2 1 0,1 5 0,-1-1 0,0 1 0,0 0 0,0 9 0,1 69 0,-3-62 0,1 0 0,4 29 0,-5-50 0,0-1 0,1 0 0,-1-1 0,1 1 0,-1 0 0,1 0 0,0 0 0,0 0 0,0 0 0,0 0 0,2 2 0,-3-3 0,1-1 0,-1 0 0,0 0 0,0 0 0,0 0 0,0 0 0,0 0 0,1 0 0,-1 0 0,0 0 0,0 0 0,0 0 0,0 0 0,1 0 0,-1 0 0,0 0 0,0 0 0,0 0 0,0 0 0,1 0 0,-1 0 0,0 0 0,0 0 0,0-1 0,0 1 0,0 0 0,1 0 0,-1 0 0,0 0 0,0 0 0,0 0 0,0 0 0,0-1 0,0 1 0,0 0 0,0 0 0,1 0 0,-1 0 0,0 0 0,0-1 0,4-15 0,0-63 0,-5 198 0,1-365 0,-1 297 0,0-27 0,0 0 0,1 0 0,2 0 0,1-1 0,8 36 0,-11-58 0,0 1 0,0-1 0,0 0 0,1 1 0,-1-1 0,1 0 0,-1 0 0,1 1 0,0-1 0,-1 0 0,1 0 0,0 0 0,0 0 0,0 0 0,0 0 0,0 0 0,0 0 0,0 0 0,0 0 0,0-1 0,0 1 0,0 0 0,0-1 0,1 1 0,0 0 0,0-1 0,-1-1 0,1 1 0,-1 0 0,1-1 0,-1 1 0,1-1 0,-1 0 0,0 1 0,1-1 0,-1 0 0,0 0 0,0 0 0,1 0 0,-1 0 0,0 0 0,0 0 0,0-1 0,1 0 0,5-8 0,0-1 0,0 0 0,10-24 0,-12 20 0,0-1 0,-1 0 0,-1 0 0,2-20 0,-2 14 0,-3 18 0,1 0 0,0 1 0,0-1 0,0 0 0,1 1 0,-1-1 0,1 1 0,0-1 0,3-4 0,-5 8 0,1-1 0,0 0 0,0 0 0,-1 0 0,1 0 0,0 1 0,0-1 0,0 0 0,0 1 0,0-1 0,0 1 0,0-1 0,0 1 0,0 0 0,0-1 0,0 1 0,0 0 0,0-1 0,0 1 0,0 0 0,1 0 0,-1 0 0,0 0 0,0 0 0,0 1 0,0-1 0,0 0 0,0 0 0,0 1 0,0-1 0,0 0 0,0 1 0,0-1 0,0 1 0,2 1 0,3 3 0,1 0 0,-1 0 0,-1 1 0,1 0 0,-1 0 0,7 11 0,-8-10 0,1-1 0,0 0 0,0 0 0,1 0 0,-1-1 0,1 1 0,7 4 0,-12-10 0,1 1 0,-1-1 0,0 0 0,0 1 0,0-1 0,0 0 0,0 0 0,0 0 0,0 0 0,0 0 0,1 0 0,-1 0 0,0 0 0,0 0 0,0 0 0,0-1 0,0 1 0,0 0 0,0-1 0,0 1 0,0-1 0,0 1 0,0-1 0,0 0 0,0 1 0,0-1 0,0 0 0,0 0 0,-1 1 0,1-1 0,0 0 0,-1 0 0,1 0 0,0 0 0,0-2 0,3-4 0,0 0 0,0-1 0,4-11 0,-8 18 0,22-62 0,17-83 0,-39 144 0,12-39 0,-11 38 0,0 1 0,0 0 0,0-1 0,1 1 0,-1 0 0,1-1 0,-1 1 0,1 0 0,0 0 0,0 0 0,0 1 0,0-1 0,3-2 0,-5 4 0,1 0 0,-1-1 0,0 1 0,1 0 0,-1 0 0,1 0 0,-1 0 0,1-1 0,-1 1 0,0 0 0,1 0 0,-1 0 0,1 0 0,-1 0 0,1 0 0,-1 0 0,1 0 0,-1 0 0,1 1 0,-1-1 0,0 0 0,1 0 0,-1 0 0,1 0 0,-1 1 0,1-1 0,-1 0 0,0 0 0,1 1 0,-1-1 0,1 1 0,7 16 0,-2 23 0,-6-39 0,0 58 0,-1-44 0,1 0 0,0 0 0,1 0 0,4 20 0,2-21 0,-7-14 0,1 0 0,-1 0 0,0 0 0,0 0 0,0 0 0,1 0 0,-1 0 0,0 0 0,0 0 0,0 0 0,1 0 0,-1 0 0,0 0 0,0 0 0,1 0 0,-1 0 0,0 0 0,0 0 0,0 0 0,0 0 0,1 0 0,-1-1 0,0 1 0,0 0 0,0 0 0,0 0 0,1 0 0,-1 0 0,0-1 0,0 1 0,0 0 0,0 0 0,0 0 0,0 0 0,0-1 0,1 1 0,7-27 0,-6 0 0,-3 21 0,1 1 0,1-1 0,-1 1 0,1-1 0,0 1 0,0-1 0,0 1 0,1 0 0,0 0 0,0 0 0,0 0 0,5-7 0,-6 11 0,-1 0 0,0 1 0,1-1 0,-1 0 0,1 1 0,-1-1 0,1 1 0,-1-1 0,1 1 0,-1-1 0,1 1 0,0 0 0,-1-1 0,1 1 0,0 0 0,-1-1 0,1 1 0,0 0 0,-1 0 0,1-1 0,0 1 0,0 0 0,-1 0 0,1 0 0,0 0 0,-1 0 0,1 0 0,0 0 0,1 1 0,-1-1 0,0 1 0,0 0 0,0 0 0,0 0 0,-1 0 0,1 0 0,0 0 0,0 0 0,0 0 0,-1 0 0,1 0 0,-1 0 0,1 1 0,0 1 0,2 6 0,-1 0 0,0 0 0,1 13 0,-3 51 0,-1-57 0,0 0 0,1 1 0,1-1 0,6 31 0,-7-47 0,0 1 0,0 0 0,0-1 0,0 1 0,1-1 0,-1 1 0,0 0 0,0-1 0,1 1 0,-1 0 0,0-1 0,1 1 0,-1-1 0,1 1 0,-1-1 0,0 1 0,1-1 0,-1 1 0,1-1 0,0 0 0,-1 1 0,1-1 0,-1 0 0,1 1 0,-1-1 0,1 0 0,0 0 0,-1 1 0,2-1 0,-1 0 0,0-1 0,1 1 0,-1 0 0,0-1 0,0 1 0,0-1 0,0 1 0,1-1 0,-1 0 0,0 1 0,0-1 0,0 0 0,0 0 0,1-1 0,3-4 0,0 0 0,0 0 0,8-13 0,-9 10 0,0-1 0,0 1 0,-1-1 0,-1 0 0,1 1 0,-2-1 0,1 0 0,-1-14 0,0 10 0,1 0 0,5-23 0,0 24 0,-7 12 0,0 1 0,0 0 0,1 0 0,-1 0 0,0 0 0,0 0 0,0 0 0,1 0 0,-1 0 0,0 0 0,0 0 0,1 1 0,-1-1 0,0 0 0,0 0 0,0 0 0,1 0 0,-1 0 0,0 0 0,0 0 0,0 0 0,0 1 0,1-1 0,-1 0 0,0 0 0,0 0 0,0 0 0,0 1 0,0-1 0,1 0 0,-1 0 0,0 0 0,0 0 0,0 1 0,0-1 0,11 32 0,-7-16 0,-3-15 0,-1 0 0,0 0 0,1 0 0,-1 0 0,1 0 0,-1 0 0,1 0 0,0 0 0,0 0 0,-1 0 0,1 0 0,0 0 0,0 0 0,0 0 0,0-1 0,0 1 0,0 0 0,0-1 0,0 1 0,0-1 0,0 1 0,0-1 0,0 1 0,0-1 0,0 0 0,1 0 0,-1 1 0,0-1 0,0 0 0,0 0 0,1 0 0,-1 0 0,0-1 0,0 1 0,0 0 0,1 0 0,-1-1 0,0 1 0,0-1 0,0 1 0,0-1 0,0 1 0,0-1 0,0 1 0,0-1 0,0 0 0,0 0 0,0 0 0,0 1 0,1-3 0,3-3 0,0 0 0,0 0 0,0 0 0,-1-1 0,0 0 0,5-10 0,-2-3 0,-1 1 0,0-1 0,3-30 0,-5 28 0,0 0 0,10-25 0,-15 47 0,1 0 0,0 0 0,0 0 0,0 0 0,0-1 0,0 1 0,0 0 0,0 0 0,0 0 0,0 0 0,0 0 0,0 0 0,0-1 0,0 1 0,0 0 0,0 0 0,0 0 0,0 0 0,0 0 0,0 0 0,0-1 0,1 1 0,-1 0 0,0 0 0,0 0 0,0 0 0,0 0 0,0 0 0,0 0 0,0 0 0,0-1 0,0 1 0,0 0 0,1 0 0,-1 0 0,0 0 0,0 0 0,0 0 0,0 0 0,0 0 0,0 0 0,1 0 0,-1 0 0,0 0 0,0 0 0,0 0 0,0 0 0,0 0 0,0 0 0,1 0 0,-1 0 0,0 0 0,0 0 0,0 0 0,0 0 0,0 0 0,0 0 0,1 0 0,-1 0 0,0 0 0,0 0 0,0 0 0,0 1 0,3 11 0,0 19 0,-5 241 0,2-272 0,0 0 0,-1 1 0,1-1 0,0 1 0,-1-1 0,1 0 0,-1 1 0,1-1 0,0 0 0,-1 0 0,1 1 0,-1-1 0,1 0 0,-1 0 0,1 0 0,-1 1 0,1-1 0,-1 0 0,1 0 0,-1 0 0,1 0 0,-1 0 0,1 0 0,-1 0 0,1 0 0,-1 0 0,1 0 0,-1 0 0,1-1 0,-1 1 0,1 0 0,-1-1 0,-1 1 0,1 0 0,-1 0 0,1 0 0,-1-1 0,1 1 0,-1 0 0,1 1 0,-1-1 0,1 0 0,0 0 0,-1 1 0,1-1 0,-1 1 0,1-1 0,0 1 0,-2 1 0,-20 28 0,21-26 0,-1 1 0,0-1 0,0 0 0,0 0 0,0 0 0,-1 0 0,0-1 0,-5 5 0,5-5 0,0-1 0,-1 1 0,1-1 0,0 0 0,-1 0 0,1 0 0,-1-1 0,0 1 0,0-1 0,1-1 0,-1 1 0,0 0 0,0-1 0,0 0 0,-5-1 0,6 0 0,0 0 0,1 0 0,-1 0 0,0-1 0,1 1 0,0-1 0,-1 0 0,1 0 0,0 0 0,0-1 0,0 1 0,0-1 0,0 1 0,1-1 0,-1 0 0,1 0 0,0 0 0,0-1 0,-3-5 0,-3-8 0,1 0 0,1-1 0,1 0 0,-4-24 0,5 22 0,-1 0 0,0 0 0,-11-23 0,14 39 0,1 1 0,-1-1 0,-1 1 0,1 0 0,0-1 0,-1 1 0,1 0 0,-5-3 0,7 6 0,-1-1 0,1 1 0,-1 0 0,1-1 0,-1 1 0,0 0 0,1 0 0,-1-1 0,1 1 0,-1 0 0,1 0 0,-1 0 0,0 0 0,1 0 0,-1 0 0,0 0 0,1 0 0,-1 0 0,1 0 0,-1 0 0,0 0 0,0 0 0,0 1 0,0 0 0,0 0 0,0-1 0,0 1 0,0 0 0,1 0 0,-1 0 0,0 0 0,0 0 0,1 0 0,-1 0 0,1 0 0,-1 0 0,1 0 0,-1 0 0,1 2 0,-5 19 0,1 0 0,1-1 0,1 1 0,2 1 0,0-1 0,5 38 0,-5-56 0,1 0 0,0 1 0,0-1 0,0 0 0,3 8 0,-4-12 0,1 0 0,-1 1 0,0-1 0,0 1 0,1-1 0,-1 1 0,0-1 0,1 0 0,-1 1 0,0-1 0,1 0 0,-1 1 0,0-1 0,1 0 0,-1 0 0,1 1 0,-1-1 0,0 0 0,1 0 0,-1 0 0,1 0 0,-1 1 0,1-1 0,0-1 0,0 1 0,0 0 0,-1 0 0,1-1 0,0 1 0,0-1 0,-1 1 0,1 0 0,0-1 0,-1 1 0,1-1 0,0 0 0,-1 1 0,1-1 0,-1 0 0,1 1 0,-1-1 0,1-1 0,3-5 0,-1 0 0,0 0 0,0 0 0,-1 0 0,3-14 0,-4 15 0,0 0 0,1 0 0,-1 0 0,1 0 0,1 0 0,-1 1 0,1-1 0,0 1 0,4-6 0,-7 11 0,0 0 0,1 0 0,-1 0 0,0 0 0,1 0 0,-1 0 0,0 0 0,0 0 0,1-1 0,-1 1 0,0 0 0,1 0 0,-1 1 0,0-1 0,1 0 0,-1 0 0,0 0 0,1 0 0,-1 0 0,0 0 0,1 0 0,-1 0 0,0 0 0,0 1 0,1-1 0,-1 0 0,0 0 0,0 0 0,1 1 0,-1-1 0,0 0 0,0 0 0,0 1 0,1-1 0,-1 1 0,13 14 0,0-1 0,-12-13 0,0 0 0,1 0 0,-1-1 0,0 1 0,0-1 0,1 1 0,-1-1 0,1 1 0,-1-1 0,0 0 0,1 0 0,-1 0 0,1 0 0,-1 0 0,0 0 0,1 0 0,-1 0 0,1 0 0,1-1 0,21-14 0,-15 7 0,-8 8 0,-1 0 0,0 0 0,0 0 0,0 0 0,0 0 0,1-1 0,-1 1 0,0 0 0,0 0 0,0 0 0,1 0 0,-1 0 0,0 0 0,0 0 0,1 0 0,-1 0 0,0 0 0,0 0 0,0 0 0,1 0 0,-1 0 0,0 0 0,0 0 0,1 0 0,-1 0 0,0 0 0,0 0 0,0 0 0,1 0 0,-1 0 0,0 0 0,0 1 0,0-1 0,1 0 0,-1 0 0,0 0 0,0 0 0,0 1 0,4 10 0,-3 18 0,-1-26 0,0-3 0,3 45 0,-3-43 0,1-1 0,-1 1 0,0 0 0,1-1 0,-1 1 0,1-1 0,-1 1 0,1-1 0,0 0 0,-1 1 0,1-1 0,0 0 0,0 1 0,0-1 0,0 0 0,0 0 0,1 0 0,-1 0 0,0 0 0,0 0 0,1 0 0,-1 0 0,0 0 0,1-1 0,1 2 0,-2-2 0,0-1 0,0 1 0,0 0 0,0 0 0,0 0 0,0-1 0,0 1 0,0-1 0,0 1 0,0-1 0,0 1 0,0-1 0,0 1 0,0-1 0,0 0 0,-1 0 0,1 1 0,0-1 0,-1 0 0,1 0 0,0 0 0,-1 0 0,1 0 0,-1 1 0,1-1 0,-1 0 0,0 0 0,1 0 0,-1 0 0,0-1 0,0 1 0,0-1 0,7-39 0,-7 39 0,2-41 0,-2 30 0,-1 30 0,-1 58 0,0-83-98,-19-79-1169,17 58-5559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5T17:16:42.376"/>
    </inkml:context>
    <inkml:brush xml:id="br0">
      <inkml:brushProperty name="width" value="0.035" units="cm"/>
      <inkml:brushProperty name="height" value="0.035" units="cm"/>
      <inkml:brushProperty name="color" value="#E71224"/>
    </inkml:brush>
  </inkml:definitions>
  <inkml:trace contextRef="#ctx0" brushRef="#br0">572 1870 24575,'0'-7'0,"1"0"0,1 0 0,-1 0 0,1 0 0,0 0 0,6-10 0,0-4 0,12-33 0,-10 31 0,-1-1 0,-1 0 0,-1-1 0,5-34 0,-10-123 0,-4 94 0,2 473 0,0-956 0,0 976 0,-1-427 0,-2 1 0,-9-37 0,5 23 0,-18-62 0,25 96 0,0 0 0,0 0 0,0 0 0,-1 0 0,1 0 0,0 0 0,0 1 0,-1-1 0,1 0 0,-1 0 0,1 0 0,-1 1 0,1-1 0,-1 0 0,1 0 0,-1 1 0,1-1 0,-1 1 0,0-1 0,0 0 0,0 0 0,0 1 0,1 1 0,-1-1 0,0 0 0,1 0 0,-1 1 0,1-1 0,-1 0 0,1 1 0,-1-1 0,1 1 0,0-1 0,-1 1 0,1-1 0,-1 1 0,1-1 0,0 1 0,-1-1 0,1 1 0,0-1 0,0 1 0,-1-1 0,1 2 0,-12 39 0,7 6 0,0 89 0,3-21 0,1-112 0,1 0 0,0 0 0,-1 0 0,0-1 0,0 1 0,0 0 0,0 0 0,0-1 0,0 1 0,-1-1 0,-1 3 0,3-4 0,-1-1 0,1 1 0,-1-1 0,1 0 0,0 1 0,-1-1 0,1 1 0,-1-1 0,1 0 0,-1 0 0,1 1 0,-1-1 0,1 0 0,-1 0 0,1 0 0,-1 1 0,1-1 0,-1 0 0,0 0 0,1 0 0,-1 0 0,1 0 0,-1 0 0,0-1 0,0 1 0,0-1 0,0 1 0,0-1 0,0 1 0,0-1 0,0 0 0,0 0 0,0 1 0,1-1 0,-1 0 0,0 0 0,1 0 0,-1 0 0,0 0 0,0-1 0,-2-4 0,0-1 0,1 1 0,-1-1 0,1 1 0,0-1 0,1 0 0,-1-10 0,-1-55 0,2 26 0,-24-127 0,22 258 0,4 164 0,-1-749 0,0 492 0,1-23 0,-1 29 0,0 1 0,0-1 0,1 1 0,-1-1 0,0 0 0,1 1 0,0-1 0,-1 1 0,1-1 0,0 1 0,0 0 0,-1-1 0,1 1 0,0 0 0,2-2 0,-3 3 0,1 0 0,-1 0 0,1 0 0,-1 0 0,0 0 0,1 0 0,-1 0 0,1 0 0,-1 1 0,1-1 0,-1 0 0,0 0 0,1 0 0,-1 0 0,0 1 0,1-1 0,-1 0 0,0 1 0,1-1 0,-1 0 0,0 0 0,1 1 0,-1-1 0,0 0 0,0 1 0,1-1 0,-1 1 0,0-1 0,0 0 0,0 1 0,0-1 0,0 1 0,1-1 0,-1 0 0,0 1 0,0-1 0,0 1 0,0-1 0,0 1 0,0 0 0,5 23 0,-5-21 0,52 210 0,-45-196 0,-4-23 0,-1-32 0,-2 38 0,-1-357 0,1 537 0,0-357 0,-1 195 0,2 0 0,1 0 0,0 0 0,1 0 0,1 0 0,9 28 0,-12-46 0,-1 0 0,0 1 0,0-1 0,0 1 0,0-1 0,0 0 0,1 1 0,-1-1 0,0 1 0,0-1 0,1 0 0,-1 1 0,0-1 0,0 0 0,1 1 0,-1-1 0,0 0 0,1 0 0,-1 1 0,1-1 0,-1 0 0,0 0 0,1 0 0,-1 0 0,1 1 0,-1-1 0,0 0 0,1 0 0,-1 0 0,1 0 0,-1 0 0,1 0 0,-1 0 0,0 0 0,1 0 0,13-13 0,3-23 0,-10 8 0,-1 0 0,-1 0 0,-1-1 0,-2 1 0,-2-44 0,2-15 0,-2 83 0,1 0 0,-1 0 0,0-1 0,1 1 0,0 0 0,0 0 0,0 0 0,1 0 0,2-5 0,-4 9 0,0 0 0,0 0 0,0 0 0,0 0 0,0 0 0,0-1 0,0 1 0,0 0 0,0 0 0,0 0 0,1 0 0,-1 0 0,0 0 0,0 0 0,0 0 0,0 0 0,0 0 0,0-1 0,1 1 0,-1 0 0,0 0 0,0 0 0,0 0 0,0 0 0,0 0 0,0 0 0,1 0 0,-1 0 0,0 0 0,0 0 0,0 0 0,0 0 0,0 0 0,1 0 0,-1 0 0,0 1 0,0-1 0,0 0 0,0 0 0,0 0 0,0 0 0,1 0 0,-1 0 0,0 0 0,0 0 0,0 0 0,0 0 0,0 1 0,0-1 0,5 10 0,-1 12 0,1 90 0,-5-111 0,0 0 0,0 0 0,1 0 0,-1 0 0,1 1 0,-1-1 0,1 0 0,-1 0 0,1 0 0,0 0 0,0 0 0,-1 0 0,1 0 0,0-1 0,0 1 0,0 0 0,0 0 0,2 1 0,11 11 0,-9-1 0,0-1 0,0 0 0,-1 1 0,0 0 0,-1 0 0,3 23 0,-4-19 0,1-1 0,1 1 0,6 14 0,-10-29 0,0-1 0,0 0 0,0 0 0,0 0 0,0 0 0,0 1 0,0-1 0,0 0 0,0 0 0,0 0 0,0 0 0,0 1 0,0-1 0,0 0 0,0 0 0,0 0 0,0 0 0,0 0 0,0 1 0,0-1 0,0 0 0,1 0 0,-1 0 0,0 0 0,0 0 0,0 0 0,0 1 0,0-1 0,0 0 0,1 0 0,-1 0 0,0 0 0,0 0 0,0 0 0,0 0 0,0 0 0,1 0 0,-1 0 0,0 0 0,0 0 0,0 0 0,0 0 0,1 0 0,-1 0 0,0 0 0,0 0 0,0 0 0,0 0 0,0 0 0,1 0 0,-1 0 0,0 0 0,0 0 0,0 0 0,4-12 0,-2-19 0,-2 9 0,-1 16 0,1 0 0,-1 0 0,1 1 0,1-1 0,-1 0 0,1 0 0,0 1 0,0-1 0,0 0 0,1 1 0,0-1 0,3-6 0,-4 12 0,-1-1 0,1 1 0,-1-1 0,1 1 0,-1-1 0,1 1 0,-1-1 0,1 1 0,0 0 0,-1-1 0,1 1 0,0 0 0,-1-1 0,1 1 0,0 0 0,0 0 0,-1 0 0,1-1 0,0 1 0,-1 0 0,1 0 0,0 0 0,0 0 0,-1 0 0,1 1 0,0-1 0,0 0 0,-1 0 0,1 0 0,0 1 0,-1-1 0,1 0 0,0 1 0,-1-1 0,1 0 0,-1 1 0,1-1 0,0 1 0,-1-1 0,1 2 0,22 25 0,-20-24 0,-1 1 0,1 0 0,0 0 0,1 0 0,-1-1 0,0 0 0,6 4 0,-8-6 0,0-1 0,0 1 0,0-1 0,0 1 0,0-1 0,0 1 0,0-1 0,0 0 0,0 1 0,0-1 0,1 0 0,-1 0 0,0 0 0,0 0 0,0 0 0,1 0 0,-1-1 0,0 1 0,0 0 0,0 0 0,0-1 0,0 1 0,0-1 0,0 1 0,0-1 0,0 0 0,0 1 0,0-1 0,0 0 0,0 1 0,1-3 0,4-3 0,-1-1 0,0 0 0,0 0 0,-1 0 0,0 0 0,-1-1 0,1 0 0,-1 0 0,-1 0 0,1 0 0,-1 0 0,1-13 0,9-30 0,-11 50 0,-1 0 0,0-1 0,0 1 0,1 0 0,-1 0 0,1 0 0,-1 0 0,1 0 0,-1 0 0,1 1 0,0-1 0,-1 0 0,1 0 0,0 0 0,1 0 0,-2 1 0,0 0 0,1 0 0,-1 0 0,0 0 0,1 0 0,-1 0 0,0 1 0,1-1 0,-1 0 0,0 0 0,1 0 0,-1 1 0,0-1 0,0 0 0,0 1 0,1-1 0,-1 0 0,0 0 0,0 1 0,0-1 0,1 0 0,-1 1 0,0-1 0,0 0 0,0 1 0,0-1 0,0 0 0,0 1 0,0 0 0,7 39 0,-7-32 0,1-2 0,0 1 0,0-1 0,1 1 0,0-1 0,0 0 0,1 0 0,-1 0 0,1 0 0,7 11 0,-8-14 0,-1 1 0,0-1 0,0 1 0,-1-1 0,1 1 0,-1-1 0,0 1 0,0 0 0,0-1 0,-1 8 0,0 2 0,0 113 0,-1-211 0,5-109 0,-3 191 0,0 1 0,0 0 0,0-1 0,1 1 0,-1 0 0,1 0 0,0-1 0,0 1 0,-1 0 0,2 0 0,-1 0 0,0 0 0,3-4 0,-4 6 0,1 0 0,-1-1 0,0 1 0,1 0 0,-1 0 0,1-1 0,-1 1 0,0 0 0,1 0 0,-1 0 0,1 0 0,-1 0 0,1 0 0,-1 0 0,1 0 0,-1 0 0,1 0 0,-1 0 0,1 0 0,-1 0 0,1 0 0,-1 0 0,1 0 0,0 1 0,0 0 0,1 0 0,0 0 0,-1 0 0,1 0 0,-1 1 0,1-1 0,-1 0 0,0 1 0,2 2 0,3 4 0,-1 1 0,0-1 0,0 1 0,-1 1 0,0-1 0,-1 1 0,0-1 0,2 12 0,0 12 0,1 38 0,-3-35 0,-3-32 0,1 0 0,0-1 0,0 1 0,0 0 0,0-1 0,0 1 0,1-1 0,0 0 0,-1 1 0,1-1 0,1 0 0,3 5 0,-5-7 0,1 1 0,-1-1 0,0 0 0,1 0 0,-1 1 0,1-1 0,-1 0 0,1-1 0,0 1 0,-1 0 0,1 0 0,0-1 0,-1 1 0,1-1 0,0 1 0,0-1 0,0 0 0,-1 0 0,1 0 0,0 0 0,0 0 0,0 0 0,-1 0 0,1-1 0,0 1 0,0-1 0,2 0 0,-4 1 0,0 0 0,0 0 0,1 0 0,-1 0 0,0-1 0,0 1 0,0 0 0,1 0 0,-1 0 0,0 0 0,0 0 0,0-1 0,1 1 0,-1 0 0,0 0 0,0 0 0,0-1 0,0 1 0,0 0 0,0 0 0,0-1 0,1 1 0,-1 0 0,0 0 0,0-1 0,0 1 0,0 0 0,0 0 0,0 0 0,0-1 0,0 1 0,0 0 0,0 0 0,0-1 0,0 1 0,0 0 0,-1 0 0,1-1 0,-9-11 0,-14-6 0,-10 0 0,-1 1 0,-1 2 0,-70-21 0,64 23 0,-24-3 0,131 14 0,248 4 0,-342-4 0,0 0 0,-28-8 0,-29-2 0,-22 8 0,468 5 0,-433-1 0,-95-12 0,-90-8 0,271 21 0,1 2 0,24 6 0,16 3 0,96-4 0,-151-8 0,-51-1 0,-23 0 0,-81-10 0,83 2 0,43 7 0,1-1 0,0-2 0,-48-14 0,76 19 0,0 0 0,0 0 0,-1 0 0,1 0 0,0 0 0,0 0 0,0 0 0,0 0 0,-1 0 0,1 0 0,0 0 0,0 0 0,0 0 0,-1 0 0,1 0 0,0 0 0,0 0 0,0 0 0,0-1 0,-1 1 0,1 0 0,0 0 0,0 0 0,0 0 0,0 0 0,0-1 0,0 1 0,-1 0 0,1 0 0,0 0 0,0 0 0,0-1 0,0 1 0,0 0 0,0 0 0,0 0 0,0 0 0,0-1 0,0 1 0,0 0 0,0 0 0,0 0 0,0-1 0,10-2 0,17 1 0,23 1 0,0 3 0,-1 1 0,1 3 0,-1 3 0,-1 1 0,72 25 0,-76-23 0,-23-6 0,41 16 0,-58-21 0,0 2 0,1-1 0,-1 0 0,0 1 0,0 0 0,0 0 0,0 0 0,-1 0 0,1 0 0,-1 1 0,0 0 0,0 0 0,0 0 0,2 5 0,-4-8 0,-1 0 0,1 0 0,-1 0 0,1 0 0,-1 0 0,0 1 0,0-1 0,1 0 0,-1 0 0,0 0 0,0 1 0,0-1 0,0 0 0,0 0 0,0 0 0,-1 1 0,1-1 0,0 0 0,-1 0 0,1 0 0,-1 0 0,1 0 0,-1 0 0,-1 2 0,1-1 0,-1 0 0,0 0 0,0-1 0,0 1 0,0-1 0,-1 0 0,1 1 0,0-1 0,-1 0 0,1 0 0,-3 1 0,-5 0 0,-1 1 0,1-2 0,-1 1 0,-17-1 0,3-3 0,1-1 0,-1-2 0,1 0 0,0-2 0,0 0 0,-24-12 0,19 7 0,1 2 0,-1 2 0,-43-8 0,98 17 0,46 5 0,-26 3 0,79 28 0,43 28 0,-147-57 0,-1 0 0,62 28 0,-74-31 0,1-1 0,-1 1 0,0 1 0,-1 0 0,1 0 0,11 13 0,-18-18 0,0 0 0,0 0 0,0 0 0,0 0 0,0 1 0,0-1 0,0 0 0,-1 1 0,1-1 0,0 1 0,-1-1 0,0 1 0,1-1 0,-1 1 0,0-1 0,1 1 0,-1-1 0,0 3 0,-1-2 0,1-1 0,-1 0 0,1 0 0,-1 0 0,1 0 0,-1 0 0,0 0 0,1-1 0,-1 1 0,0 0 0,0 0 0,0 0 0,0-1 0,0 1 0,1 0 0,-1-1 0,0 1 0,-1-1 0,0 1 0,-5 2 0,-1-1 0,1 0 0,-1 0 0,0-1 0,-12 0 0,-40 2 0,-92-9 0,143 5 0,0-1 0,0-1 0,0 0 0,0 0 0,1-1 0,-1 0 0,1 0 0,0-1 0,0 0 0,0 0 0,1-1 0,0 0 0,0-1 0,0 1 0,1-1 0,0-1 0,1 1 0,-1-1 0,1 0 0,1 0 0,-1 0 0,2-1 0,-1 1 0,1-1 0,0 0 0,-2-16 0,4 23 0,1 0 0,0 0 0,-1 0 0,1 0 0,0 0 0,0 0 0,0 0 0,1 0 0,-1 0 0,0 0 0,1 0 0,0 0 0,-1 0 0,1 0 0,0 0 0,0 0 0,0 1 0,0-1 0,0 0 0,0 1 0,0-1 0,1 1 0,-1-1 0,1 1 0,-1-1 0,1 1 0,0 0 0,2-2 0,-1 2 0,0 0 0,0 1 0,0-1 0,-1 1 0,1-1 0,0 1 0,0 0 0,0 0 0,0 0 0,0 1 0,0-1 0,-1 1 0,1 0 0,0-1 0,0 1 0,0 0 0,-1 1 0,1-1 0,3 3 0,8 5 0,-2 0 0,1 2 0,-1-1 0,0 2 0,-1 0 0,-1 0 0,15 21 0,-7-4 0,-1 0 0,23 53 0,-21-31 0,-1 0 0,-3 2 0,-3 0 0,7 57 0,-11-29 0,-3 0 0,-6 88 0,1-158 0,-1-17 0,1-21 0,4-90 0,23-131 0,3-48 0,-30 276 0,0 9 0,0 1 0,0-1 0,4-15 0,-4 24 0,0 1 0,0-1 0,1 1 0,-1-1 0,1 1 0,-1-1 0,1 1 0,0-1 0,-1 1 0,1-1 0,0 1 0,0 0 0,0 0 0,0-1 0,0 1 0,0 0 0,1 0 0,-1 0 0,0 0 0,1 0 0,-1 0 0,0 1 0,1-1 0,-1 0 0,1 1 0,-1-1 0,1 1 0,-1-1 0,3 1 0,-2 0 0,0 0 0,0 1 0,0-1 0,0 1 0,0 0 0,0 0 0,0-1 0,0 1 0,0 1 0,0-1 0,0 0 0,0 0 0,-1 1 0,1-1 0,0 1 0,-1-1 0,1 1 0,1 3 0,25 37 0,-27-39 0,15 27 0,-1 1 0,17 55 0,10 70 0,-29-95 0,-2-1 0,-4 2 0,1 73 0,-8-117 0,1-32 0,0-23 0,18-111 0,51-198 0,-29 158 0,-26 122 0,-3 16 0,8-81 0,-9 170 0,-2 30 0,1 77 0,-11 75 0,0-126 0,2-85 0,-2-1 0,1 1 0,-1-1 0,-4 14 0,5-22 0,0-1 0,0 0 0,0 1 0,0-1 0,0 0 0,0 1 0,0-1 0,0 0 0,0 1 0,-1-1 0,1 0 0,0 0 0,0 1 0,0-1 0,0 0 0,-1 0 0,1 1 0,0-1 0,0 0 0,-1 0 0,1 0 0,0 1 0,-1-1 0,1 0 0,0 0 0,0 0 0,-1 0 0,1 0 0,0 0 0,-1 1 0,1-1 0,0 0 0,-1 0 0,0 0 0,-9-9 0,-7-18 0,17 27 0,-32-70 0,-31-94 0,40 98 0,17 48 0,5 13 0,-1 0 0,1 0 0,-1 0 0,0 1 0,-4-7 0,6 11 0,0 0 0,0 0 0,0 0 0,0-1 0,-1 1 0,1 0 0,0 0 0,0 0 0,0-1 0,0 1 0,-1 0 0,1 0 0,0 0 0,0 0 0,0 0 0,-1 0 0,1-1 0,0 1 0,0 0 0,-1 0 0,1 0 0,0 0 0,0 0 0,-1 0 0,1 0 0,0 0 0,0 0 0,-1 0 0,1 0 0,0 0 0,0 0 0,-1 0 0,1 0 0,0 1 0,0-1 0,-1 0 0,1 0 0,0 0 0,0 0 0,0 0 0,-1 0 0,1 1 0,0-1 0,0 0 0,0 0 0,0 0 0,-1 1 0,1-1 0,0 0 0,0 0 0,0 1 0,-8 16 0,7-15 0,-15 42 0,2 1 0,-11 62 0,-6 98 0,28-180 0,-10 65 0,-22 253 0,35-336 0,0 0 0,0 0 0,-1 1 0,0-1 0,-3 13 0,0-16 0,1-11 0,-2-17 0,-1-51 7,4-110 1,20-74-351,-9 154-131,21-192 274,1-17 240,-30 283 257,0 10 142,-1 41-213,-2 675-226,2-468 0,-12-268 0,-7-62 0,-7-160 0,23-108 0,2 872 0,2-233 0,-1 3 0,0-1513 0,27 1621 0,-7-176 0,-18-172 0,13 201 0,-18-6 0,4-353 0,-3 56 0,2-721 0,1 815 0,8 44 0,0-15 0,76 600-826,-74-579 826,7 44 0,5 188 0,-4-525 826,-11-185-826,-9 672 0,0-253 0,-3-18 0,-4-26 0,-45-176 0,-8-39 0,50 190 0,3 0 0,-2-86 0,14 64 0,-1 463 0,-5-215 0,2-170 0,1 9 0,-2-1 0,1 0 0,-1 0 0,-3 16 0,4-25 0,0 0 0,0 1 0,0-1 0,0 0 0,-1 0 0,1 1 0,0-1 0,0 0 0,0 0 0,0 1 0,0-1 0,0 0 0,0 0 0,-1 1 0,1-1 0,0 0 0,0 0 0,0 0 0,0 1 0,-1-1 0,1 0 0,0 0 0,0 0 0,-1 0 0,1 0 0,0 1 0,0-1 0,-1 0 0,1 0 0,0 0 0,0 0 0,-1 0 0,1 0 0,0 0 0,0 0 0,-1 0 0,1 0 0,0 0 0,-1 0 0,1 0 0,0 0 0,-1 0 0,-9-12 0,-7-20 0,0-16 0,1-1 0,3-1 0,2 0 0,3-1 0,-3-53 0,5-262 0,7 357 0,-1-1 0,-1 0 0,0 1 0,-2-11 0,3 19 0,0 1 0,0 0 0,0-1 0,0 1 0,0-1 0,0 1 0,-1-1 0,1 1 0,0-1 0,0 1 0,0-1 0,-1 1 0,1 0 0,0-1 0,-1 1 0,1-1 0,0 1 0,-1 0 0,1-1 0,0 1 0,-1 0 0,1-1 0,0 1 0,-1 0 0,1 0 0,-2-1 0,-6 9 0,-5 27 0,4 8 0,2 2 0,-1 46 0,5 96 0,3-121 0,1 79 0,-2 88 0,1-228 0,-1 1 0,0-1 0,0 0 0,-1 0 0,0 1 0,0-1 0,-3 6 0,5-10 0,-1 0 0,1 0 0,-1 0 0,1 0 0,-1 0 0,1 0 0,-1-1 0,1 1 0,-1 0 0,0 0 0,1-1 0,-1 1 0,0 0 0,0-1 0,1 1 0,-1-1 0,0 1 0,0-1 0,0 1 0,0-1 0,0 0 0,0 1 0,0-1 0,0 0 0,0 0 0,0 1 0,0-1 0,0 0 0,0 0 0,0 0 0,0-1 0,0 1 0,0 0 0,0 0 0,0 0 0,0-1 0,0 1 0,1 0 0,-1-1 0,0 1 0,0-1 0,0 1 0,0-1 0,0 0 0,0 0 0,-3-2 0,1-1 0,0 1 0,0-1 0,0 0 0,1 0 0,0 0 0,-1 0 0,1 0 0,0 0 0,-1-6 0,-12-48 0,13 50 0,-8-53 0,2 1 0,0-75 0,12-121 0,-3 292 0,9 63 0,-2-39 0,40 263 0,9 89 0,-55-358 0,-2-49 0,0-6 0,-1-29 0,-2-618 0,3 461 0,6 289 0,33 187 0,-11-109 0,5 77 0,-32-238 0,-7-37 0,-5-35 0,-6-87 0,11 70 0,-17-171 0,9-256 0,15 490 0,-1 16 0,-1 24 0,-19 127 0,-7 71 0,11 268 0,16-495 0,1 6 0,-1 0 0,-1 0 0,-3 20 0,-1-20 0,0-14 0,-1-21 0,-2-262 0,8 202 0,1-359 0,-1 444 0,1-7 0,-1 1 0,0-1 0,-1 0 0,0 1 0,-3-13 0,4 18 0,0 1 0,0 0 0,0 0 0,0 0 0,0 0 0,0-1 0,0 1 0,0 0 0,0 0 0,0 0 0,0 0 0,0 0 0,0-1 0,0 1 0,0 0 0,-1 0 0,1 0 0,0 0 0,0 0 0,0-1 0,0 1 0,0 0 0,0 0 0,0 0 0,-1 0 0,1 0 0,0 0 0,0 0 0,0 0 0,0 0 0,0-1 0,-1 1 0,1 0 0,0 0 0,0 0 0,0 0 0,0 0 0,0 0 0,-1 0 0,1 0 0,0 0 0,0 0 0,0 0 0,0 0 0,-1 0 0,1 0 0,0 1 0,0-1 0,0 0 0,0 0 0,0 0 0,-1 0 0,1 0 0,0 0 0,0 0 0,-6 13 0,-1 19 0,-11 91 0,6 1 0,3 129 0,6-230 0,0-25 0,-1-15 0,-5-57 0,0-147 0,9 158 0,1-318 0,-1 955 0,0-1236 0,0 1428 0,4-847 0,16-91 0,-9 85 0,81-457 0,-85 515 0,-1 7 0,-1-1 0,4-37 0,-10 523 0,-2-171 0,4-235 0,-3 62 0,-2-93 0,4-26 0,0 1 0,0-1 0,0 0 0,0 0 0,0 0 0,0 1 0,0-1 0,0 0 0,0 0 0,0 0 0,0 0 0,0 1 0,0-1 0,0 0 0,0 0 0,0 0 0,-1 0 0,1 1 0,0-1 0,0 0 0,0 0 0,0 0 0,0 0 0,0 0 0,-1 1 0,1-1 0,0 0 0,0 0 0,0 0 0,0 0 0,0 0 0,-1 0 0,1 0 0,0 0 0,0 0 0,0 0 0,0 1 0,-1-1 0,1 0 0,0 0 0,0 0 0,0 0 0,-1 0 0,1 0 0,0 0 0,0-1 0,0 1 0,0 0 0,-1 0 0,1 0 0,0 0 0,0 0 0,0 0 0,0 0 0,-1 0 0,1 0 0,0 0 0,0-1 0,0 1 0,0 0 0,0 0 0,-1 0 0,1 0 0,0 0 0,0-1 0,0 1 0,-5-13 0,-1-22 0,1 0 0,2 0 0,3-63 0,0 47 0,2-50 0,-3-79 0,1 177 0,0 0 0,-1 0 0,1 0 0,0 0 0,-1 0 0,0 0 0,0 1 0,1-1 0,-2 0 0,1 0 0,-3-4 0,4 7 0,0 0 0,0 0 0,0 0 0,-1-1 0,1 1 0,0 0 0,0 0 0,0 0 0,0 0 0,-1 0 0,1 0 0,0 0 0,0 0 0,0 0 0,-1 0 0,1 0 0,0 0 0,0 0 0,0 0 0,0 0 0,-1 0 0,1 0 0,0 0 0,0 0 0,0 0 0,-1 0 0,1 0 0,0 0 0,0 1 0,0-1 0,0 0 0,0 0 0,-1 0 0,1 0 0,0 0 0,0 0 0,0 1 0,0-1 0,0 0 0,0 0 0,0 0 0,-1 0 0,1 1 0,0-1 0,0 0 0,0 0 0,-6 13 0,1 0 0,0 1 0,0-1 0,1 1 0,1 0 0,-2 25 0,-3 4 0,-21 199 0,24-182 0,0-33 0,5-27 0,0 1 0,0-1 0,0 0 0,0 1 0,0-1 0,0 0 0,0 0 0,0 1 0,0-1 0,0 0 0,0 0 0,0 1 0,0-1 0,-1 0 0,1 0 0,0 1 0,0-1 0,0 0 0,0 0 0,-1 1 0,1-1 0,0 0 0,0 0 0,0 0 0,-1 0 0,1 1 0,0-1 0,0 0 0,-1 0 0,1 0 0,0 0 0,-1 0 0,1 0 0,0 0 0,0 0 0,-1 0 0,1 0 0,0 0 0,-1 0 0,-8-10 0,-4-22 0,-2-22 0,3 0 0,2 0 0,-5-92 0,12-171 0,4 263 0,0 22 0,0 18 0,-1 0 0,-2-22 0,-1 26 0,-2 13 0,-4 18 0,2 25 0,2 0 0,1 1 0,5 74 0,1-51 0,-1 129 0,-1-198 0,0-1 0,0 1 0,0-1 0,0 0 0,1 1 0,-1-1 0,0 1 0,0-1 0,0 1 0,0-1 0,0 1 0,0-1 0,0 1 0,-1-1 0,1 1 0,0-1 0,0 1 0,0-1 0,0 0 0,-1 1 0,1-1 0,0 1 0,0-1 0,-1 0 0,1 1 0,-1 0 0,-5-14 0,-4-30 0,0-64 0,6-188 0,5 231 0,0 448 0,-3-364 0,1-19 0,1-1 0,0 0 0,0 1 0,0-1 0,0 1 0,0-1 0,0 0 0,-1 1 0,1-1 0,0 0 0,0 0 0,-1 1 0,1-1 0,0 0 0,0 1 0,-1-1 0,1 0 0,0 0 0,-1 1 0,1-1 0,0 0 0,-1 0 0,1 0 0,-1 0 0,0 0 0,-1-1 0,1 1 0,0-1 0,0 1 0,-1-1 0,1 0 0,0 0 0,0 0 0,0 0 0,0 0 0,0 0 0,0 0 0,0 0 0,0 0 0,1 0 0,-1 0 0,0-1 0,0 1 0,0-2 0,-4-8 0,1 1 0,0-1 0,0 0 0,-3-21 0,5 22 0,0 0 0,0 0 0,-1 1 0,0-1 0,-1 1 0,-7-13 0,11 22 0,0-1 0,-1 1 0,1 0 0,0 0 0,0 0 0,0 0 0,0-1 0,0 1 0,0 0 0,0 0 0,-1 0 0,1 0 0,0 0 0,0 0 0,0-1 0,0 1 0,-1 0 0,1 0 0,0 0 0,0 0 0,0 0 0,0 0 0,-1 0 0,1 0 0,0 0 0,0 0 0,0 0 0,-1 0 0,1 0 0,0 0 0,0 0 0,0 0 0,0 0 0,-1 0 0,1 0 0,0 0 0,0 0 0,0 0 0,-1 1 0,1-1 0,0 0 0,0 0 0,0 0 0,0 0 0,0 0 0,-1 0 0,1 0 0,0 1 0,0-1 0,0 0 0,0 0 0,0 0 0,0 0 0,0 1 0,0-1 0,-1 0 0,-4 13 0,-1 8 0,1 0 0,1 1 0,-1 26 0,0 71 0,4-88 0,2 53 0,-3 44 0,-3-109 0,5-19 0,0 1 0,-1-1 0,1 0 0,0 0 0,0 1 0,0-1 0,-1 0 0,1 0 0,0 0 0,0 0 0,-1 1 0,1-1 0,0 0 0,0 0 0,-1 0 0,1 0 0,0 0 0,-1 0 0,1 0 0,0 0 0,-1 0 0,1 0 0,0 0 0,0 0 0,-1 0 0,1 0 0,0 0 0,-1 0 0,1 0 0,0 0 0,0 0 0,-1-1 0,-1 0 0,0-1 0,0 0 0,0 0 0,0 0 0,1 0 0,-1 0 0,0 0 0,1 0 0,0 0 0,0-1 0,-2-3 0,-8-20 0,1-2 0,2 1 0,1-1 0,-7-51 0,9 29 0,4-96 0,2 330 0,0-66 0,-1 170 0,0-881 0,-14 633 0,-7 31 0,2 0 0,4 2 0,-7 81 0,19 13 0,5-153 0,3-27 0,18-112 0,-5 0 0,-6-1 0,-8-228 0,-3 705 0,-3-160 0,2-149 0,0-33 0,0-9 0,0-499 0,-15 781 0,2-82 0,10 124 0,4-831 0,-2 324 0,1 812 0,-24-996 0,-29 0 0,23 172 0,14 56 0,16 138 0,0 0 0,0 0 0,0 0 0,0 0 0,0 0 0,-1 0 0,1 0 0,0 0 0,-1 0 0,1 0 0,0 0 0,-1 0 0,1 0 0,-1 0 0,1 0 0,-1 0 0,0 0 0,1 0 0,-1 1 0,0-1 0,-1-1 0,1 3 0,1-1 0,-1 1 0,0-1 0,0 1 0,0 0 0,0-1 0,1 1 0,-1 0 0,0 0 0,1-1 0,-1 1 0,1 0 0,-1 0 0,1 0 0,-1 0 0,1 0 0,-1 0 0,1 0 0,0 0 0,-1 0 0,1 0 0,0 1 0,-8 28 0,1 0 0,2 0 0,-3 41 0,3-23 0,-35 228 0,-2 10 0,34-205 0,4 125 0,-2-242 0,0 0 0,-21-59 0,11 44 0,-17-105 0,32 143 0,1 9 0,0-1 0,0 0 0,0 1 0,-1-1 0,0 1 0,0-1 0,0 1 0,-1-1 0,0 1 0,1 0 0,-1 0 0,-1 0 0,-3-5 0,6 8 0,0 1 0,-1-1 0,1 1 0,-1-1 0,1 1 0,-1 0 0,1-1 0,-1 1 0,1 0 0,-1 0 0,1-1 0,-1 1 0,0 0 0,1 0 0,-1 0 0,1 0 0,-1 0 0,1 0 0,-1 0 0,0 0 0,1 0 0,-1 0 0,1 0 0,-1 0 0,0 0 0,1 0 0,-1 0 0,1 1 0,-1-1 0,1 0 0,-1 0 0,1 1 0,-1-1 0,1 0 0,-1 1 0,1-1 0,-1 1 0,1-1 0,0 0 0,-1 1 0,1-1 0,-1 1 0,1-1 0,0 1 0,0-1 0,-1 2 0,-13 28 0,6 0 0,1 0 0,2 0 0,-3 39 0,2-16 0,-17 107 0,-15 173 0,36-306 0,0-19 0,-1-9 0,-3-14 0,-11-73 0,3 0 0,4-1 0,2-120 0,9 197 0,-1 16 0,0 23 0,3 37 0,15 91 0,24 63 0,-27-143 0,-9-35 0,4 22 0,-9-58 0,0 1 0,1-1 0,0 1 0,-1-1 0,1 0 0,1 0 0,-1 1 0,1-2 0,5 8 0,-8-10 0,0-1 0,1 0 0,-1 1 0,0-1 0,0 0 0,1 1 0,-1-1 0,0 0 0,1 0 0,-1 1 0,1-1 0,-1 0 0,0 0 0,1 0 0,-1 0 0,0 1 0,1-1 0,-1 0 0,1 0 0,-1 0 0,1 0 0,-1 0 0,0 0 0,1 0 0,-1 0 0,1 0 0,-1 0 0,1 0 0,-1 0 0,0-1 0,1 1 0,-1 0 0,1 0 0,-1 0 0,0 0 0,1-1 0,-1 1 0,0 0 0,1 0 0,-1-1 0,12-21 0,3-22 0,10-54 0,-10 38 0,35-142-432,-38 154-32,271-1011-1561,-265 1001 1976,21-76 30,-34 113 19,-1-1 1,-1 1-1,-1-1 1,-1-24-1,-3 34 486,0 16 785,-1 20-418,-3 473-493,7-326-343,-1-200-17,-2 0 0,-1 1 0,-1-1 0,-1 1 0,-1 0 0,-2 1 0,-15-36 0,13 35 0,8 21 0,-1 0 0,1 0 0,-1 0 0,0 1 0,0-1 0,-1 1 0,0-1 0,0 1 0,-1 1 0,-8-10 0,13 15 0,-1-1 0,1 1 0,-1 0 0,1-1 0,-1 1 0,0-1 0,1 1 0,-1 0 0,1-1 0,-1 1 0,0 0 0,1 0 0,-1 0 0,0-1 0,0 1 0,1 0 0,-1 0 0,0 0 0,1 0 0,-1 0 0,0 0 0,1 1 0,-1-1 0,0 0 0,1 0 0,-1 0 0,0 1 0,1-1 0,-1 0 0,0 1 0,1-1 0,-1 0 0,1 1 0,-1-1 0,0 1 0,1-1 0,-1 1 0,1-1 0,0 1 0,-1-1 0,1 1 0,-1 0 0,1-1 0,-1 2 0,-1 2 0,0 1 0,1-1 0,-1 1 0,1 0 0,-1 6 0,-5 54 0,2 0 0,7 106 0,0-84 0,-1-53 0,1-22 0,-2 1 0,0 0 0,0 0 0,-1 0 0,-5 21 0,6-33 0,0-1 0,0 1 0,0-1 0,0 0 0,0 1 0,0-1 0,0 0 0,0 1 0,-1-1 0,1 0 0,0 1 0,0-1 0,0 0 0,0 0 0,0 1 0,-1-1 0,1 0 0,0 1 0,0-1 0,-1 0 0,1 0 0,0 0 0,0 1 0,-1-1 0,1 0 0,0 0 0,-1 0 0,1 1 0,0-1 0,0 0 0,-1 0 0,1 0 0,0 0 0,-1 0 0,1 0 0,0 0 0,-1 0 0,1 0 0,-1 0 0,-9-13 0,-5-28 0,14 38 0,-32-135 0,-7-21 0,40 157 0,-1 1 0,1-1 0,-1 0 0,0 0 0,0 0 0,1 0 0,-2 0 0,1 1 0,0-1 0,0 1 0,0-1 0,-1 1 0,1-1 0,-3-1 0,3 2 0,1 1 0,0 0 0,-1 0 0,1 0 0,0 0 0,-1 0 0,1 0 0,0 0 0,-1 0 0,1 0 0,0 0 0,0 0 0,-1 1 0,1-1 0,0 0 0,-1 0 0,1 0 0,0 0 0,-1 0 0,1 0 0,0 1 0,0-1 0,-1 0 0,1 0 0,0 1 0,0-1 0,0 0 0,-1 0 0,1 1 0,0-1 0,0 0 0,-7 22 0,2 22 0,2 63 0,-1 13 0,-3-43 0,-10 138 0,17-215 0,0 10 0,0-1 0,-1 0 0,0 1 0,-3 8 0,4-17 0,0 0 0,0-1 0,-1 1 0,1-1 0,0 1 0,0 0 0,-1-1 0,1 1 0,0-1 0,0 1 0,-1-1 0,1 1 0,-1-1 0,1 1 0,0-1 0,-1 0 0,1 1 0,-1-1 0,1 0 0,-2 1 0,-6-6 0,-6-22 0,3-7 0,2 0 0,-8-62 0,2-75 0,-2-15 0,14 157 0,3 19 0,-2 0 0,1 0 0,-6-17 0,5 50 0,3 369 0,-3-409 0,0 1 0,-7-32 0,-2-9 0,4 0 0,8 176 0,-3-34 0,3 80 0,1-188 0,0 0 0,12-44 0,-7 40 0,-7 23 0,1-1 0,1 0 0,-1 0 0,1 1 0,-1-1 0,1 1 0,1-1 0,-1 1 0,1 0 0,-1 0 0,1 0 0,0 0 0,1 1 0,-1-1 0,1 1 0,-1 0 0,1 0 0,0 0 0,0 0 0,0 1 0,1-1 0,-1 1 0,1 0 0,-1 1 0,1-1 0,0 1 0,-1 0 0,1 0 0,9-1 0,23 0 0,-1 1 0,1 1 0,-1 2 0,1 2 0,-1 1 0,0 2 0,62 21 0,-75-22 0,0 0 0,0-1 0,1-2 0,-1 0 0,1-2 0,0 0 0,25-4 0,-47 3 0,1 0 0,0-1 0,0 1 0,0-1 0,-1 0 0,1 0 0,0 0 0,-1 0 0,1 0 0,-1-1 0,1 1 0,-1-1 0,0 1 0,1-1 0,-1 0 0,0 0 0,0 0 0,0 0 0,2-5 0,-2 3 0,0 0 0,0 0 0,-1 0 0,1 0 0,-1 0 0,0-1 0,0 1 0,-1 0 0,1-1 0,-1 1 0,-1-8 0,0 2 0,0 0 0,-1 0 0,0 0 0,-1 1 0,0-1 0,0 1 0,-1 0 0,0 0 0,-1 0 0,-11-15 0,-3 3 0,-1 1 0,-1 1 0,-26-18 0,-6-5 0,35 28 0,0 1 0,-1 1 0,-42-20 0,59 31 0,-1-1 0,0 1 0,0-1 0,0 0 0,1 0 0,-1 0 0,1-1 0,0 1 0,-1 0 0,1-1 0,-3-4 0,5 6 0,-1 0 0,1 0 0,0 1 0,-1-1 0,1 0 0,0 0 0,0 0 0,0 0 0,0 1 0,0-1 0,0 0 0,0 0 0,0 0 0,0 0 0,0 0 0,0 1 0,0-1 0,0 0 0,1-1 0,0 1 0,0 0 0,-1 0 0,1 0 0,0 0 0,0 0 0,0 0 0,0 0 0,0 0 0,0 0 0,1 0 0,-1 1 0,0-1 0,0 0 0,1 1 0,1-1 0,5-1 0,-1 0 0,1 1 0,-1 0 0,1 0 0,0 1 0,0 0 0,-1 0 0,1 1 0,-1 0 0,1 0 0,0 1 0,-1 0 0,12 5 0,4 2 0,-1 1 0,0 2 0,21 14 0,-34-21 0,0 1 0,0 0 0,-1 1 0,0 0 0,0 0 0,-1 1 0,10 13 0,-20-21 0,-1 1 0,1-1 0,-1-1 0,1 1 0,0 0 0,-1-1 0,-4-1 0,8 2 0,-102-13 0,-5-1 0,71 7 0,-1 1 0,1 2 0,-1 1 0,-65 5 0,94-1 0,-1 1 0,0 1 0,1-1 0,0 1 0,0 0 0,0 1 0,0 0 0,0 1 0,1-1 0,-1 1 0,1 1 0,1-1 0,-1 1 0,1 0 0,-9 12 0,-8 12 0,2 0 0,-25 47 0,26-42 0,-3 5 0,1 1 0,-19 52 0,38-86 0,-2 7 0,-13 27 0,17-38 0,-1-1 0,1 1 0,-1-1 0,0 1 0,0-1 0,1 0 0,-1 1 0,-1-1 0,1 0 0,0-1 0,-1 1 0,1 0 0,0-1 0,-1 1 0,0-1 0,-4 2 0,8-3 0,-1 0 0,0-1 0,1 1 0,-1 0 0,0-1 0,0 1 0,1 0 0,-1-1 0,0 1 0,0 0 0,0-1 0,1 1 0,-1 0 0,0-1 0,0 1 0,0-1 0,0 1 0,0 0 0,0-1 0,0 1 0,0-1 0,0 1 0,0-1 0,0 1 0,0 0 0,0-1 0,0 1 0,0-1 0,0 1 0,0 0 0,0-1 0,-1 1 0,1 0 0,0-1 0,0 1 0,0-1 0,-1 1 0,1 0 0,0 0 0,-1-1 0,1 1 0,0 0 0,-1-1 0,1 1 0,0 0 0,-1 0 0,1 0 0,0-1 0,-1 1 0,1 0 0,-1 0 0,1 0 0,0 0 0,-1 0 0,1 0 0,-1 0 0,1 0 0,0 0 0,-1 0 0,1 0 0,-1 0 0,1 0 0,0 0 0,-1 0 0,1 0 0,-1 1 0,4-4 0,0 2 0,1-1 0,-1 0 0,1 1 0,0-1 0,-1 1 0,1 0 0,0 0 0,-1 0 0,1 1 0,0 0 0,0-1 0,7 2 0,6 0 0,32 8 0,-15-3 0,-12-3 0,0 0 0,0-2 0,28-1 0,-43-1 0,0 0 0,0 0 0,0-1 0,0 1 0,0-2 0,-1 1 0,1-1 0,0 0 0,-1 0 0,0-1 0,0 0 0,0 0 0,0 0 0,5-6 0,4-7 0,0-2 0,-1 1 0,23-41 0,-21 33 0,28-37 0,-39 57 0,-3 4 0,-1 0 0,1 0 0,0 0 0,0 0 0,0 0 0,0 0 0,3-2 0,-4 4 0,-1-1 0,0 1 0,1 0 0,-1 0 0,0 0 0,0 0 0,1 0 0,-1 0 0,0 0 0,1 0 0,-1 0 0,0 0 0,0 0 0,1 0 0,-1 0 0,0 0 0,1 0 0,-1 0 0,0 1 0,0-1 0,1 0 0,-1 0 0,0 0 0,0 0 0,1 0 0,-1 1 0,0-1 0,1 0 0,5 16 0,14 107 0,5 142 0,-11 499 0,-14-742 0,0-14 0,-1 1 0,0-1 0,-3 16 0,4-23 0,0 0 0,0-1 0,0 1 0,-1 0 0,1-1 0,0 1 0,-1 0 0,1-1 0,0 1 0,-1 0 0,1-1 0,-1 1 0,1-1 0,-1 1 0,1-1 0,-1 1 0,1-1 0,-1 1 0,1-1 0,-1 0 0,0 1 0,-1 0 0,1-2 0,0 1 0,0 0 0,0 0 0,0-1 0,0 1 0,0-1 0,0 1 0,0-1 0,0 1 0,0-1 0,0 0 0,0 1 0,0-1 0,1 0 0,-1 0 0,0 1 0,0-1 0,1 0 0,-1 0 0,0-2 0,-7-9 0,0 0 0,1 0 0,1-1 0,0 0 0,1 0 0,-5-20 0,-15-86 0,25 118 0,-6-39 0,5 27 0,0 1 0,-1-1 0,0 1 0,-1 0 0,-1 0 0,0 0 0,0 0 0,-9-16 0,12 28 0,1-1 0,0 1 0,0-1 0,-1 1 0,1-1 0,0 1 0,-1 0 0,1-1 0,-1 1 0,1-1 0,0 1 0,-1 0 0,1-1 0,-1 1 0,1 0 0,-1 0 0,1-1 0,-1 1 0,1 0 0,-1 0 0,1 0 0,-1 0 0,1-1 0,-1 1 0,0 0 0,1 0 0,-1 0 0,1 0 0,-1 0 0,1 1 0,-1-1 0,1 0 0,-2 0 0,1 1 0,-1 0 0,1 0 0,0 1 0,-1-1 0,1 0 0,0 0 0,0 1 0,0-1 0,0 1 0,0-1 0,-1 2 0,-2 6 0,0 0 0,-5 19 0,3 5 0,5-25 0,0-1 0,0 0 0,-1 0 0,0 0 0,-4 10 0,6-16 0,0-1 0,-1 1 0,1-1 0,0 1 0,0-1 0,-1 1 0,1 0 0,-1-1 0,1 1 0,0-1 0,-1 0 0,1 1 0,-1-1 0,1 1 0,-1-1 0,1 0 0,-1 1 0,1-1 0,-1 0 0,0 1 0,1-1 0,-1 0 0,1 0 0,-1 0 0,0 0 0,1 1 0,-1-1 0,0 0 0,1 0 0,-1 0 0,0-1 0,-1 1 0,1-1 0,0 0 0,-1 1 0,1-1 0,0 0 0,0 0 0,-1 0 0,1 0 0,0 0 0,0 0 0,0-1 0,-1-1 0,-4-6 0,1 0 0,-8-17 0,13 25 0,-13-31 0,2 0 0,1-1 0,-6-36 0,-10-104 0,17 100 0,7 201 0,3 78 0,-1-1270 0,0 1056 0,0-3 0,0 0 0,0 0 0,-1 0 0,0 0 0,-1 0 0,-7-21 0,3 24 0,1 14 0,1 17 0,-2 270 0,8-179 0,-1-75 0,-2 53 0,1-90 0,0 0 0,0-1 0,0 1 0,-1-1 0,1 1 0,0 0 0,-1-1 0,1 1 0,-1-1 0,0 1 0,0-1 0,1 1 0,-1-1 0,0 0 0,0 0 0,0 1 0,0-1 0,0 0 0,-1 0 0,1 0 0,0 0 0,-2 1 0,2-1 0,-1-1 0,1 0 0,0 0 0,-1 0 0,1 0 0,-1 0 0,1 0 0,0 0 0,-1 0 0,1 0 0,-1 0 0,1-1 0,0 1 0,-1-1 0,1 1 0,0-1 0,0 1 0,0-1 0,-1 0 0,1 0 0,0 0 0,0 1 0,0-1 0,0 0 0,0 0 0,-1-2 0,-1 0 0,0-1 0,1 0 0,-1 1 0,1-1 0,-1-1 0,-2-7 0,-8-13 0,13 25 0,0 0 0,0 0 0,-1 0 0,1 0 0,0-1 0,0 1 0,0 0 0,0 0 0,0 0 0,-1 0 0,1 0 0,0 0 0,0 0 0,0 0 0,0 0 0,0 0 0,-1 0 0,1 0 0,0 0 0,0 0 0,0 0 0,0 0 0,0 0 0,-1 0 0,1 1 0,0-1 0,0 0 0,0 0 0,0 0 0,0 0 0,0 0 0,0 0 0,-1 0 0,1 0 0,0 0 0,0 1 0,0-1 0,0 0 0,0 0 0,0 0 0,0 0 0,0 0 0,0 0 0,0 1 0,0-1 0,0 0 0,0 0 0,-1 0 0,1 0 0,0 0 0,0 1 0,0-1 0,0 0 0,1 0 0,-1 0 0,0 0 0,0 0 0,0 1 0,0-1 0,0 0 0,0 0 0,0 0 0,0 0 0,0 0 0,0 1 0,-1 13 0,1 286 0,3-110 0,-3-743 0,16 836 0,0-4 0,-16-275 0,2 46 0,-1-47 0,-1 0 0,1 1 0,-1-1 0,1 0 0,0 1 0,0-1 0,1 0 0,-1 0 0,1 0 0,-1 0 0,4 4 0,-5-7 0,0 0 0,0 0 0,0 0 0,0 0 0,0 0 0,1 0 0,-1 0 0,0 0 0,0 0 0,0 0 0,0 0 0,0 0 0,0 0 0,0 0 0,1 1 0,-1-1 0,0 0 0,0 0 0,0 0 0,0 0 0,0-1 0,0 1 0,1 0 0,-1 0 0,0 0 0,0 0 0,0 0 0,0 0 0,0 0 0,0 0 0,0 0 0,1 0 0,-1 0 0,0 0 0,0 0 0,0 0 0,0 0 0,0 0 0,0-1 0,0 1 0,0 0 0,0 0 0,0 0 0,0 0 0,0 0 0,0 0 0,1 0 0,-1-1 0,0 1 0,0 0 0,0 0 0,0 0 0,3-12 0,0-11 0,-2-161 0,-1 170 0,-1 100 0,2 115 0,-1-197 0,1-1 0,-1 1 0,0-1 0,1 1 0,0-1 0,0 1 0,0-1 0,0 1 0,0-1 0,3 4 0,-4-7 0,0 0 0,0 1 0,1-1 0,-1 0 0,0 0 0,0 0 0,0 0 0,0 0 0,0 0 0,0 0 0,1 0 0,-1 0 0,0 0 0,0 0 0,0 0 0,0 0 0,1 0 0,-1 0 0,0 0 0,0 0 0,0 0 0,0 0 0,0 0 0,1 0 0,-1 0 0,0 0 0,0 0 0,0 0 0,0 0 0,0 0 0,1 0 0,-1 0 0,0 0 0,0 0 0,0-1 0,0 1 0,0 0 0,0 0 0,1 0 0,-1 0 0,0 0 0,0 0 0,0-1 0,0 1 0,0 0 0,6-12 0,2-13 0,18-116 0,-11 51 0,3-59 0,-20 215 0,4 124 0,-2-187 0,0 1 0,1-1 0,0 0 0,-1 1 0,1-1 0,1 0 0,-1 0 0,0 0 0,1 0 0,-1 0 0,1 0 0,4 5 0,-5-8 0,-1 1 0,1-1 0,-1 1 0,1-1 0,0 1 0,-1-1 0,1 1 0,0-1 0,-1 0 0,1 1 0,0-1 0,0 0 0,-1 0 0,1 0 0,0 1 0,0-1 0,-1 0 0,1 0 0,0 0 0,0 0 0,-1 0 0,3-1 0,-2 0 0,1 1 0,-1-1 0,1 0 0,-1 0 0,0 0 0,1 0 0,-1 0 0,0 0 0,0-1 0,0 1 0,1 0 0,-1-1 0,-1 1 0,3-3 0,4-10 0,-1 1 0,0-1 0,-1 0 0,4-19 0,10-62 0,-17 85 0,11-92 0,-16 184 0,4 164 0,6-209 0,-7-36 0,1 0 0,-1 0 0,0 1 0,1-1 0,-1 0 0,1 0 0,-1 0 0,1 0 0,0 0 0,-1 1 0,1-1 0,0 0 0,0-1 0,-1 1 0,1 0 0,0 0 0,0 0 0,0 0 0,0-1 0,0 1 0,1 0 0,-1-1 0,0 1 0,0-1 0,3 1 0,-3-1 0,0-1 0,0 1 0,0-1 0,0 1 0,0-1 0,0 1 0,0-1 0,0 0 0,0 1 0,0-1 0,0 0 0,-1 0 0,1 0 0,0 0 0,0 0 0,-1 0 0,1 0 0,-1 0 0,1 0 0,-1 0 0,1 0 0,-1 0 0,0 0 0,1 0 0,-1-1 0,0-1 0,6-36 0,-5 34 0,4-226 0,-5 230 0,1-24 0,-1 25 0,1 0 0,-1 1 0,0-1 0,0 0 0,0 0 0,0 0 0,1 0 0,-1 1 0,0-1 0,0 0 0,0 0 0,0 0 0,1 0 0,-1 0 0,0 1 0,0-1 0,1 0 0,-1 0 0,0 0 0,0 0 0,1 0 0,-1 0 0,0 0 0,0 0 0,0 0 0,1 0 0,-1 0 0,0 0 0,0 0 0,1 0 0,-1 0 0,0 0 0,0 0 0,1-1 0,-1 1 0,0 0 0,0 0 0,0 0 0,1 0 0,-1 0 0,0 0 0,0-1 0,0 1 0,1 0 0,-1 0 0,0 0 0,0-1 0,0 1 0,0 0 0,0 0 0,0 0 0,1-1 0,-1 1 0,0 0 0,0 0 0,0-1 0,0 1 0,0 0 0,0-1 0,6 12 0,-1-1 0,0 1 0,0 0 0,-1 0 0,-1 0 0,3 17 0,7 74 0,-9-64 0,-4-35 0,1 1 0,-1-1 0,1 0 0,-1 0 0,1 0 0,0 1 0,1-1 0,2 5 0,-4-8 0,0 0 0,0 0 0,0 0 0,0 0 0,0 1 0,0-1 0,0 0 0,1 0 0,-1 0 0,0 0 0,0 0 0,0 0 0,0 0 0,0 0 0,1 0 0,-1 0 0,0 0 0,0 0 0,0 0 0,0 0 0,0 0 0,1 0 0,-1 0 0,0 0 0,0 0 0,0 0 0,0 0 0,0 0 0,1 0 0,-1 0 0,0 0 0,0 0 0,0 0 0,0 0 0,0 0 0,1 0 0,-1 0 0,0 0 0,0 0 0,0-1 0,0 1 0,0 0 0,0 0 0,0 0 0,0 0 0,0 0 0,1 0 0,-1-1 0,0 1 0,0 0 0,0 0 0,0 0 0,0 0 0,5-23 0,7-158 0,-5 71 0,11-362 0,-16 488 0,0 1 0,8 27 0,-2-6 0,21 108 0,11 168 0,-42-622 0,3 169 0,0 112 0,1 21 0,1 9 0,3 11 0,7 28 0,-3 0 0,-1 0 0,4 77 0,-8 135 0,-4-207 0,0-44 0,-1 0 0,1 0 0,-1 0 0,1 0 0,0 0 0,0 0 0,0 0 0,0 0 0,1 0 0,-1 0 0,1-1 0,2 4 0,-4-6 0,0 0 0,0 0 0,0 0 0,0 0 0,0 0 0,1 0 0,-1 0 0,0 0 0,0 0 0,0 0 0,0 0 0,0 0 0,0 1 0,0-1 0,1 0 0,-1 0 0,0 0 0,0 0 0,0 0 0,0 0 0,0 0 0,0 0 0,1-1 0,-1 1 0,0 0 0,0 0 0,0 0 0,0 0 0,0 0 0,0 0 0,0 0 0,1 0 0,-1 0 0,0 0 0,0 0 0,0 0 0,0 0 0,0-1 0,0 1 0,0 0 0,0 0 0,0 0 0,0 0 0,0 0 0,1 0 0,-1 0 0,0-1 0,0 1 0,0 0 0,0 0 0,3-12 0,0-11 0,-1-159 0,-3 167 0,1 64 0,1 99 0,-1-147 0,-1 0 0,1 0 0,0 0 0,1 0 0,-1 1 0,0-1 0,0 0 0,0 0 0,1 0 0,-1 0 0,0 0 0,1 0 0,-1 1 0,1-1 0,0 0 0,-1 0 0,1 0 0,0-1 0,-1 1 0,1 0 0,0 0 0,0 0 0,2 1 0,-3-2 0,1 0 0,-1 0 0,1 0 0,-1 0 0,1 0 0,-1 0 0,1-1 0,-1 1 0,1 0 0,-1 0 0,1 0 0,-1-1 0,1 1 0,-1 0 0,1 0 0,-1-1 0,0 1 0,1 0 0,-1-1 0,1 0 0,11-18 0,1-17 0,-1 1 0,-2-2 0,8-53 0,-9 39 0,41-172 0,4-16 0,-48 206 0,3-46 0,-15 714 0,7-399 0,0-325 0,-3-114 0,2 200 0,0 1 0,-1-1 0,1 0 0,0 0 0,-1 0 0,0 0 0,0 0 0,0 1 0,0-1 0,0 0 0,-3-3 0,4 6 0,0 0 0,0 0 0,0 0 0,-1-1 0,1 1 0,0 0 0,0 0 0,0 0 0,-1 0 0,1 0 0,0 0 0,0 0 0,0 0 0,-1 0 0,1 0 0,0 0 0,0 0 0,0 0 0,-1 0 0,1 0 0,0 0 0,0 0 0,0 0 0,-1 0 0,1 0 0,0 1 0,0-1 0,0 0 0,0 0 0,-1 0 0,1 0 0,0 0 0,0 0 0,0 1 0,0-1 0,-1 0 0,1 0 0,0 0 0,0 0 0,0 1 0,0-1 0,0 0 0,0 0 0,0 0 0,0 1 0,0-1 0,0 0 0,0 0 0,0 0 0,0 1 0,0-1 0,-4 13 0,4-13 0,-3 23 0,2-1 0,1 39 0,1-43 0,-1 1 0,-1 0 0,0-1 0,-7 29 0,2-35 0,1-17 0,-2-24 0,-2-313 0,-1-10 0,7 319 0,3 23 0,0 0 0,-1 0 0,0 0 0,-1 0 0,0 0 0,-1 0 0,-6-15 0,9 24 0,-1 1 0,1-1 0,0 1 0,0-1 0,-1 1 0,1-1 0,0 1 0,-1-1 0,1 1 0,0-1 0,-1 1 0,1 0 0,-1-1 0,1 1 0,-1 0 0,1-1 0,-1 1 0,1 0 0,-1 0 0,1 0 0,-1-1 0,1 1 0,-1 0 0,1 0 0,-1 0 0,1 0 0,-1 0 0,1 0 0,-1 0 0,0 0 0,0 0 0,0 1 0,0-1 0,0 1 0,0 0 0,0-1 0,0 1 0,0 0 0,1 0 0,-1-1 0,0 1 0,0 0 0,1 0 0,-1 0 0,1 0 0,-2 2 0,-2 6 0,1 0 0,0 0 0,0 0 0,0 0 0,-1 19 0,-1 51 0,3-44 0,-1 344 0,4-242 0,-1-136 0,-3 35 0,3-36 0,0 1 0,0-1 0,0 1 0,0-1 0,0 1 0,0-1 0,0 1 0,0-1 0,0 1 0,0-1 0,0 1 0,-1-1 0,1 0 0,0 1 0,0-1 0,0 1 0,-1-1 0,1 0 0,0 1 0,-1-1 0,1 0 0,0 1 0,-1-1 0,1 0 0,0 1 0,-1-1 0,1 0 0,-1 0 0,1 1 0,0-1 0,-1 0 0,1 0 0,-1 0 0,1 0 0,-1 1 0,1-1 0,-1 0 0,1 0 0,-1 0 0,1 0 0,-1 0 0,1 0 0,-1 0 0,1-1 0,0 1 0,-1 0 0,1 0 0,-1 0 0,1 0 0,-1-1 0,1 1 0,-1 0 0,1 0 0,0-1 0,-1 1 0,1 0 0,0-1 0,-1 1 0,1 0 0,0-1 0,-1 1 0,1 0 0,0-1 0,0 1 0,-1-1 0,1 0 0,-6-6 0,1 0 0,0-1 0,0 0 0,1 0 0,0 0 0,0 0 0,1-1 0,-3-12 0,-13-72 0,15 56 0,-1-63 0,8 353 0,-3-253 0,0 0 0,0 0 0,0 0 0,0 0 0,0 0 0,0 0 0,0 0 0,0 0 0,0 0 0,-1 0 0,1 0 0,0 0 0,0 0 0,0 0 0,0 0 0,0 0 0,0 0 0,0 0 0,0 0 0,0 0 0,0 0 0,0 0 0,0 0 0,0 0 0,0 0 0,0 0 0,0 0 0,0 0 0,0 0 0,0 0 0,0 1 0,0-1 0,0 0 0,0 0 0,0 0 0,0 0 0,0 0 0,0 0 0,0 0 0,-4-11 0,-3-21 0,-7-123 0,8-177 0,6 227 0,1-273 0,-1 1365 0,0-1527 0,0 526 0,-2-52 0,1 61 0,1 1 0,-1-1 0,0 1 0,0 0 0,0-1 0,-1 1 0,0 0 0,0 0 0,0 0 0,0 0 0,-4-5 0,6 9 0,-1-1 0,0 0 0,1 1 0,-1-1 0,1 0 0,-1 1 0,0-1 0,1 1 0,-1-1 0,0 1 0,1-1 0,-1 1 0,0 0 0,0-1 0,0 1 0,1 0 0,-1-1 0,0 1 0,0 0 0,0 0 0,0 0 0,0 0 0,1 0 0,-1 0 0,-2 0 0,2 1 0,0 0 0,0-1 0,-1 1 0,1 0 0,0 0 0,0 0 0,0 0 0,0 0 0,0 0 0,0 0 0,0 0 0,1 0 0,-1 0 0,-1 2 0,-1 5 0,-1 1 0,1-1 0,-4 18 0,-35 257 0,29-174 0,2-20 0,1 95 0,10-178 0,0 0 0,0 0 0,-1 0 0,0 0 0,0 0 0,-1 0 0,-1 6 0,2-11 0,1 0 0,-1 0 0,1 0 0,-1 0 0,1 0 0,-1 0 0,0 0 0,0 0 0,1 0 0,-1-1 0,0 1 0,0 0 0,0 0 0,0-1 0,0 1 0,0 0 0,0-1 0,0 1 0,0-1 0,0 0 0,0 1 0,0-1 0,0 0 0,-1 1 0,1-1 0,0 0 0,0 0 0,0 0 0,0 0 0,-1 0 0,1 0 0,0-1 0,0 1 0,0 0 0,0-1 0,0 1 0,0 0 0,0-1 0,0 1 0,0-1 0,0 0 0,0 1 0,0-1 0,-1-1 0,-5-2 0,1-1 0,0 0 0,0-1 0,1 1 0,0-1 0,0 0 0,0-1 0,-5-8 0,-30-59 0,33 59 0,-32-71 0,23 49 0,-1 1 0,-36-57 0,52 92 0,0-1 0,1 1 0,-1 0 0,0 0 0,0 0 0,0 0 0,0 0 0,0 0 0,0 0 0,0 0 0,0 1 0,0-1 0,0 0 0,-1 1 0,1-1 0,0 0 0,0 1 0,-1 0 0,1-1 0,-2 1 0,2 0 0,0 0 0,0 0 0,0 1 0,0-1 0,0 0 0,0 1 0,0-1 0,0 1 0,0-1 0,1 1 0,-1 0 0,0-1 0,0 1 0,0 0 0,1 0 0,-1-1 0,0 1 0,1 0 0,-2 2 0,-2 5 0,0 0 0,1 1 0,-1-1 0,-2 15 0,-2 17 0,-6 63 0,4-21 0,-8 139 0,17-247 0,-7-48 0,0 15 0,2-7 0,1 3 0,-15-71 0,14 117 0,2 28 0,3 28 0,1-37 0,-1 34 0,3 142 0,-1-173 0,0-1 0,0 1 0,0-1 0,0 1 0,1-1 0,3 7 0,-5-10 0,0 0 0,1 0 0,-1-1 0,0 1 0,1 0 0,-1-1 0,1 1 0,-1 0 0,1-1 0,-1 1 0,1-1 0,-1 1 0,1-1 0,-1 1 0,1-1 0,0 1 0,-1-1 0,1 0 0,0 1 0,0-1 0,-1 0 0,1 1 0,0-1 0,0 0 0,-1 0 0,1 0 0,0 0 0,0 0 0,-1 0 0,1 0 0,0 0 0,0 0 0,-1 0 0,1 0 0,0 0 0,0-1 0,-1 1 0,1 0 0,0-1 0,0 1 0,-1 0 0,1-1 0,0 1 0,-1-1 0,1 1 0,0-1 0,3-4 0,0 0 0,0 0 0,0 0 0,-1 0 0,1-1 0,-1 0 0,-1 1 0,1-1 0,-1 0 0,2-8 0,3-4 0,-7 18 0,0 0 0,0 0 0,0 0 0,0 0 0,0 0 0,0 0 0,0 0 0,0 0 0,0 1 0,0-1 0,0 0 0,0 0 0,1 0 0,-1 0 0,0 0 0,0 0 0,0 0 0,0 0 0,0 0 0,0 0 0,0 0 0,0 0 0,1 0 0,-1 0 0,0 0 0,0 0 0,0 0 0,0 0 0,0 0 0,0 0 0,0 0 0,0 0 0,0 0 0,1 0 0,-1 0 0,0 0 0,0 0 0,0 0 0,0 0 0,0-1 0,0 1 0,0 0 0,0 0 0,0 0 0,0 0 0,0 0 0,1 0 0,-1 0 0,0 0 0,0 0 0,0-1 0,2 20 0,-1 24 0,-2-36 0,1 1 0,0-1 0,0 1 0,1 0 0,0-1 0,0 1 0,1-1 0,0 0 0,0 0 0,1 1 0,0-1 0,4 6 0,-7-12 0,1 0 0,-1 0 0,1-1 0,-1 1 0,1-1 0,-1 1 0,1 0 0,-1-1 0,1 1 0,0-1 0,-1 1 0,1-1 0,0 0 0,-1 1 0,1-1 0,0 1 0,0-1 0,-1 0 0,1 0 0,0 0 0,0 1 0,0-1 0,-1 0 0,1 0 0,0 0 0,0 0 0,0 0 0,-1 0 0,1-1 0,0 1 0,0 0 0,0 0 0,-1 0 0,1-1 0,0 1 0,0 0 0,-1-1 0,1 1 0,0-1 0,-1 1 0,1-1 0,-1 1 0,1-1 0,0 0 0,-1 1 0,1-1 0,2-4 0,0 1 0,0 0 0,0 0 0,-1-1 0,5-9 0,1-8 0,-1-1 0,-1-1 0,6-44 0,-2-73 0,-6 57 0,2 55 0,-6 28 0,1 1 0,-1-1 0,0 1 0,0-1 0,0 1 0,1-1 0,-1 1 0,0 0 0,1-1 0,-1 1 0,0-1 0,1 1 0,-1 0 0,0-1 0,1 1 0,-1 0 0,1 0 0,-1-1 0,1 1 0,-1 0 0,1 0 0,-1 0 0,1-1 0,-1 1 0,1 0 0,-1 0 0,1 0 0,-1 0 0,1 0 0,-1 0 0,1 0 0,-1 0 0,1 0 0,-1 0 0,1 0 0,-1 1 0,1-1 0,-1 0 0,1 0 0,-1 0 0,0 1 0,1-1 0,-1 0 0,1 0 0,-1 1 0,0-1 0,1 0 0,-1 1 0,1-1 0,-1 1 0,0-1 0,0 0 0,1 1 0,-1-1 0,1 1 0,9 14 0,-1-1 0,0 1 0,0 1 0,-2 0 0,0 0 0,5 18 0,6 11 0,-9-23 0,-1-1 0,-2 1 0,9 45 0,-15-241 0,-1 117 0,2-86 0,3 127 0,-4 15 0,1 1 0,-1 0 0,0 0 0,0 0 0,0 0 0,0 0 0,0 0 0,1 0 0,-1 0 0,0 0 0,0 0 0,0 0 0,1 0 0,-1 0 0,0 0 0,0 0 0,0 0 0,0 0 0,1 0 0,-1 0 0,0 0 0,0 0 0,0 0 0,0 0 0,1 0 0,-1 0 0,0 0 0,0 0 0,0 0 0,0 0 0,0 1 0,1-1 0,-1 0 0,0 0 0,0 0 0,0 0 0,0 0 0,0 0 0,0 1 0,0-1 0,1 0 0,-1 0 0,0 0 0,13 30 0,-3 14 0,8 65 0,-6-24 0,37 246 0,-41-238 0,-5 149 0,-4-403 0,-1 51 0,2-380 0,1 465 0,-1 25 0,0 0 0,0 0 0,0-1 0,0 1 0,0 0 0,0 0 0,0 0 0,0 0 0,0-1 0,0 1 0,0 0 0,0 0 0,0 0 0,0 0 0,0-1 0,0 1 0,0 0 0,0 0 0,0 0 0,0 0 0,1 0 0,-1-1 0,0 1 0,0 0 0,0 0 0,0 0 0,0 0 0,0 0 0,0 0 0,1 0 0,-1-1 0,0 1 0,0 0 0,0 0 0,0 0 0,1 0 0,-1 0 0,0 0 0,0 0 0,0 0 0,0 0 0,1 0 0,-1 0 0,0 0 0,0 0 0,0 0 0,0 0 0,1 0 0,-1 0 0,0 0 0,0 0 0,0 0 0,10 10 0,4 16 0,71 203 0,-80-224 0,-3-13 0,-1-16 0,-1 24 0,-1-38 0,0 27 0,0 0 0,1 0 0,1 0 0,0-1 0,4-18 0,-5 29 0,0 1 0,0 0 0,0 0 0,0-1 0,0 1 0,0 0 0,0 0 0,0 0 0,0-1 0,0 1 0,0 0 0,0 0 0,0-1 0,0 1 0,0 0 0,0 0 0,1 0 0,-1-1 0,0 1 0,0 0 0,0 0 0,0 0 0,0 0 0,1-1 0,-1 1 0,0 0 0,0 0 0,0 0 0,1 0 0,-1 0 0,0 0 0,0-1 0,1 1 0,-1 0 0,0 0 0,0 0 0,0 0 0,1 0 0,-1 0 0,0 0 0,0 0 0,1 0 0,-1 0 0,7 12 0,5 26 0,-11-31 0,9 29 0,-2 1 0,5 69 0,-15-759 0,2 645 0,2 7 0,4 18 0,3 32 0,1 70 0,-7 151 0,-4-186 0,2-69 0,2-13 0,6-26 0,8-59 0,11-163 0,-22-91 0,-7 325 0,2-24 0,-1 34 0,0 0 0,0 1 0,0-1 0,0 0 0,1 1 0,-1-1 0,1 0 0,-1 1 0,1-1 0,0 0 0,0 1 0,-1-1 0,1 1 0,0 0 0,2-2 0,-3 2 0,0 1 0,0 0 0,1 0 0,-1 0 0,0 0 0,0 0 0,0 0 0,1 0 0,-1 0 0,0 0 0,0 0 0,0 0 0,1 0 0,-1 0 0,0 0 0,0 0 0,0 0 0,1 0 0,-1 0 0,0 0 0,0 0 0,0 1 0,0-1 0,1 0 0,-1 0 0,0 0 0,0 0 0,0 0 0,0 0 0,1 0 0,-1 1 0,0-1 0,0 0 0,0 0 0,0 0 0,0 0 0,0 1 0,0-1 0,0 0 0,1 1 0,2 5 0,1 0 0,-1 1 0,0 0 0,0-1 0,0 1 0,-1 1 0,1 8 0,8 59 0,-6-34 0,-5-36 0,3 16 0,0-1 0,1-1 0,1 1 0,12 29 0,-17-48 0,0 0 0,1 0 0,-1 0 0,0 0 0,1-1 0,-1 1 0,1 0 0,-1 0 0,1-1 0,0 1 0,-1 0 0,1-1 0,0 1 0,-1 0 0,1-1 0,0 1 0,0-1 0,1 1 0,-2-1 0,1 0 0,-1 0 0,1 0 0,-1 0 0,0-1 0,1 1 0,-1 0 0,1 0 0,-1-1 0,0 1 0,1 0 0,-1 0 0,0-1 0,1 1 0,-1 0 0,0-1 0,0 1 0,1-1 0,-1 1 0,0 0 0,0-1 0,0 1 0,1-1 0,-1 1 0,0-1 0,7-38 0,-3-62 0,-4 58 0,11-78 0,4 37 0,-12 79 0,2 11 0,2 12 0,-2 1 0,-1 1 0,-1-1 0,0 28 0,1-1 0,-4-41 0,2 1 0,-1-1 0,0 0 0,1 0 0,4 8 0,-5-12 0,-1 1 0,1-1 0,0 0 0,-1 0 0,1 0 0,0 0 0,0 0 0,0 0 0,0 0 0,0-1 0,0 1 0,2 1 0,-2-2 0,-1 1 0,1-1 0,0 0 0,-1 0 0,1 0 0,-1 0 0,1 0 0,0 0 0,-1 0 0,1 0 0,0 0 0,-1 0 0,1-1 0,0 1 0,-1 0 0,1 0 0,-1-1 0,1 1 0,0 0 0,-1-1 0,1 1 0,-1 0 0,1-1 0,-1 1 0,1-1 0,0 0 0,4-7 0,0 1 0,0-1 0,0 0 0,-1-1 0,-1 1 0,1-1 0,-2 0 0,5-16 0,1-3 0,0-1 0,-1 1 0,-1-1 0,4-52 0,-7 61 0,-3 20 0,0 0 0,0-1 0,0 1 0,0 0 0,0 0 0,1 0 0,-1 0 0,0 0 0,0 0 0,0 0 0,0 0 0,0 0 0,0 0 0,0-1 0,0 1 0,0 0 0,1 0 0,-1 0 0,0 0 0,0 0 0,0 0 0,0 0 0,0 0 0,0 0 0,0 0 0,1 0 0,-1 0 0,0 0 0,0 0 0,0 0 0,0 0 0,0 0 0,0 0 0,1 0 0,-1 0 0,0 0 0,0 0 0,0 0 0,0 0 0,0 0 0,0 1 0,0-1 0,0 0 0,1 0 0,-1 0 0,0 0 0,0 0 0,0 0 0,0 0 0,0 0 0,0 0 0,0 1 0,0-1 0,0 0 0,0 0 0,0 0 0,0 0 0,0 0 0,0 1 0,2 3 0,0 0 0,0 0 0,-1 1 0,0-1 0,1 8 0,38 252 0,-39-255 0,10 59 0,-10-64 0,0-1 0,0 1 0,1 0 0,-1 0 0,1 0 0,0-1 0,0 1 0,0-1 0,0 0 0,1 1 0,-1-1 0,1 0 0,4 4 0,-6-7 0,-1 1 0,1-1 0,0 0 0,-1 1 0,1-1 0,-1 0 0,1 1 0,0-1 0,-1 0 0,1 0 0,0 0 0,-1 0 0,1 0 0,0 1 0,-1-1 0,1 0 0,0-1 0,-1 1 0,1 0 0,0 0 0,-1 0 0,1 0 0,0 0 0,-1-1 0,1 1 0,-1 0 0,1-1 0,0 1 0,-1 0 0,1-1 0,0 0 0,1-1 0,0-1 0,0 1 0,0 0 0,0-1 0,-1 0 0,1 1 0,0-5 0,9-21 0,-2 0 0,8-40 0,-5 18 0,175-602-557,-107 437 650,-90 285 371,-12 24-464,-46 126 0,65-213 0,0 0 0,0 1 0,-1-1 0,0 0 0,-1-1 0,0 1 0,-9 10 0,12-15 0,0-1 0,0 1 0,0 0 0,0-1 0,-1 1 0,1-1 0,-1 1 0,1-1 0,-1 0 0,1 0 0,-1-1 0,0 1 0,0 0 0,1-1 0,-1 1 0,0-1 0,0 0 0,1 0 0,-1 0 0,0-1 0,0 1 0,1 0 0,-1-1 0,0 0 0,-4-2 0,-2-1 0,0 0 0,0-1 0,1-1 0,0 1 0,0-1 0,0-1 0,1 1 0,-9-11 0,3 1 0,0 0 0,1-1 0,-10-19 0,20 32 0,-1 0 0,1 1 0,-1-1 0,1 1 0,-1-1 0,0 1 0,-1 0 0,1 0 0,0 0 0,-1 1 0,1-1 0,-7-2 0,8 4 0,0 1 0,0-1 0,0 1 0,1-1 0,-1 1 0,0 0 0,0 0 0,0 0 0,0 0 0,0 0 0,0 0 0,0 0 0,0 1 0,0-1 0,0 1 0,0-1 0,0 1 0,1 0 0,-1 0 0,0 0 0,0 0 0,1 0 0,-1 0 0,1 0 0,-1 1 0,1-1 0,0 1 0,-1-1 0,1 1 0,-2 2 0,-4 7 0,0 0 0,0 0 0,1 0 0,1 1 0,-7 22 0,-14 67 0,19-69 0,-7 29 0,-115 424 0,121-460 0,2 1 0,-4 35 0,9-54 0,1-5 0,0 0 0,0 0 0,-1 0 0,1 0 0,-1 0 0,1 0 0,-1 0 0,1 0 0,-1 0 0,0 0 0,0-1 0,0 1 0,0 0 0,0-1 0,0 1 0,-1-1 0,1 1 0,-1-1 0,1 1 0,-1-1 0,1 0 0,-1 0 0,0 0 0,1 0 0,-1 0 0,0 0 0,0 0 0,0 0 0,0-1 0,0 1 0,-3 0 0,2-2 0,-1 1 0,0 0 0,0-1 0,1 0 0,-1 0 0,0 0 0,1 0 0,-1 0 0,1-1 0,-1 0 0,1 1 0,0-1 0,-1-1 0,1 1 0,-5-5 0,-25-26 0,18 17 0,-32-26 0,42 39 0,0-1 0,0 1 0,0 0 0,0 0 0,-1 0 0,0 1 0,1 0 0,-1 0 0,0 1 0,0-1 0,-9 0 0,13 2 0,-1 0 0,0 1 0,0-1 0,0 1 0,0-1 0,0 1 0,1 0 0,-1 0 0,0 0 0,1 0 0,-1 0 0,1 1 0,-1-1 0,1 1 0,-1 0 0,1 0 0,0 0 0,0 0 0,0 0 0,0 0 0,-3 5 0,-3 6 0,1-1 0,1 1 0,-8 19 0,-6 12 0,18-41 0,0 0 0,0 0 0,-1 0 0,1 0 0,-1-1 0,1 1 0,-1-1 0,0 0 0,0 0 0,0 0 0,-3 2 0,4-3 0,1-1 0,-1 1 0,0-1 0,1 1 0,-1-1 0,0 1 0,0-1 0,1 0 0,-1 0 0,0 0 0,0 0 0,0 0 0,1-1 0,-1 1 0,0 0 0,1-1 0,-1 1 0,0-1 0,1 0 0,-1 1 0,0-1 0,1 0 0,-3-2 0,1 1 0,-1-1 0,1 1 0,-1 0 0,1 0 0,-1 0 0,0 0 0,0 1 0,-5-2 0,7 3 0,1 0 0,-1 0 0,0 0 0,0 0 0,1 0 0,-1 0 0,0 0 0,1 1 0,-1-1 0,0 1 0,1-1 0,-1 1 0,1 0 0,-1 0 0,1 0 0,-1-1 0,1 1 0,0 1 0,-1-1 0,1 0 0,0 0 0,0 0 0,0 1 0,-2 1 0,-2 4 0,1 0 0,-1 0 0,2 1 0,-1 0 0,1-1 0,0 1 0,-3 11 0,-8 62 0,10-55 0,-19 166 0,3 333 0,21-509 0,-1 28 0,0-42 0,0 0 0,0 0 0,0 0 0,-1 0 0,1 0 0,0 0 0,-1 0 0,0 0 0,0 0 0,1 0 0,-1 0 0,0 0 0,0-1 0,-1 1 0,-1 2 0,3-4 0,0 0 0,0 0 0,0 0 0,0 0 0,-1 0 0,1 0 0,0 0 0,0 0 0,0 1 0,0-1 0,0 0 0,-1 0 0,1 0 0,0 0 0,0 0 0,0 0 0,0 0 0,-1 0 0,1 0 0,0 0 0,0 0 0,0 0 0,0-1 0,-1 1 0,1 0 0,0 0 0,0 0 0,0 0 0,0 0 0,0 0 0,-1 0 0,1 0 0,0 0 0,0-1 0,0 1 0,0 0 0,0 0 0,0 0 0,0 0 0,-1 0 0,1-1 0,-4-10 0,0-11 0,3 19 0,-1-10 0,1-1 0,0 0 0,1 1 0,2-26 0,-1 36 0,-1 0 0,1 0 0,0 0 0,0 0 0,0 0 0,0 0 0,0 0 0,1 0 0,0 0 0,-1 1 0,1-1 0,0 1 0,0-1 0,0 1 0,0 0 0,1 0 0,-1 0 0,1 0 0,-1 0 0,1 0 0,0 1 0,0-1 0,-1 1 0,1 0 0,0 0 0,0 0 0,4-1 0,19-1 0,0 0 0,0 2 0,1 1 0,36 4 0,6 0 0,-34-3 0,39 0 0,-67-2 0,1 1 0,-1-2 0,0 1 0,1-1 0,-1 0 0,0 0 0,11-6 0,2-2 0,0 1 0,1 1 0,0 1 0,31-6 0,88-8 0,-96 18 0,-30 3 0,0 0 0,0-2 0,-1 1 0,17-5 0,-27 5 0,1 0 0,-1-1 0,0 1 0,0-1 0,1 1 0,-1-1 0,0 0 0,-1 0 0,1 0 0,0-1 0,0 1 0,-1-1 0,0 0 0,1 1 0,-1-1 0,0 0 0,0 0 0,-1 0 0,1 0 0,2-7 0,-2 2 0,0-1 0,0 1 0,-1-1 0,0 0 0,0 0 0,-1 1 0,0-1 0,-1 0 0,0 1 0,0-1 0,-1 0 0,0 1 0,-1-1 0,1 1 0,-2 0 0,-6-14 0,6 16 0,1 0 0,-1 1 0,1-1 0,-2 1 0,1 0 0,0 0 0,-1 1 0,0-1 0,0 1 0,-1 0 0,1 0 0,-1 0 0,0 1 0,0 0 0,0 0 0,0 1 0,0 0 0,-1 0 0,1 0 0,-1 1 0,1 0 0,-11-1 0,14 2 0,0 1 0,1-1 0,-1 1 0,0-1 0,0 1 0,0 0 0,1 0 0,-1 0 0,1 0 0,-1 1 0,1-1 0,-1 1 0,1 0 0,0-1 0,0 1 0,-1 0 0,1 0 0,1 1 0,-1-1 0,0 0 0,0 0 0,1 1 0,0-1 0,-1 1 0,1 0 0,-2 4 0,-2 9 0,1-1 0,0 1 0,-3 25 0,5-28 0,-2 34 0,4-34 0,-1 0 0,-1 0 0,-4 20 0,5-33 0,1 1 0,0 0 0,0-1 0,0 1 0,0 0 0,0-1 0,-1 1 0,1-1 0,0 1 0,0 0 0,-1-1 0,1 1 0,0-1 0,-1 1 0,1-1 0,-1 1 0,1-1 0,-1 0 0,1 1 0,-1-1 0,1 1 0,-1-1 0,1 0 0,-1 1 0,1-1 0,-1 0 0,0 0 0,1 0 0,-1 1 0,0-1 0,1 0 0,-1 0 0,0 0 0,1 0 0,-1 0 0,1 0 0,-1 0 0,0 0 0,1 0 0,-1-1 0,0 1 0,1 0 0,-1 0 0,0-1 0,-3-1 0,0 0 0,0-1 0,0 0 0,1 0 0,-5-4 0,-1-2 0,6 7 0,0 0 0,0 0 0,1 0 0,-1 0 0,0 0 0,-1 1 0,1 0 0,0-1 0,0 1 0,-1 0 0,1 1 0,0-1 0,-1 0 0,-4 1 0,7 0 0,-1 0 0,0 1 0,0-1 0,1 1 0,-1 0 0,0-1 0,1 1 0,-1 0 0,1 0 0,-1 0 0,1 0 0,-1 0 0,1 0 0,0 1 0,-1-1 0,1 0 0,0 1 0,0-1 0,0 1 0,0-1 0,0 1 0,0-1 0,1 1 0,-1 0 0,0-1 0,1 1 0,0 0 0,-1 0 0,1 2 0,-3 11 0,2 0 0,0-1 0,0 1 0,3 17 0,-1-18 0,-1 0 0,0 0 0,-1 0 0,-3 17 0,4-30 0,0-1 0,0 1 0,0 0 0,0-1 0,0 1 0,0 0 0,0-1 0,-1 1 0,1 0 0,0-1 0,0 1 0,-1-1 0,1 1 0,0-1 0,-1 1 0,1-1 0,0 1 0,-1-1 0,1 1 0,-1-1 0,1 1 0,-1-1 0,1 1 0,-1-1 0,1 0 0,-1 1 0,1-1 0,-1 0 0,0 0 0,1 1 0,-2-1 0,1 0 0,0-1 0,0 1 0,0-1 0,0 0 0,0 1 0,0-1 0,0 0 0,0 0 0,0 0 0,0 0 0,0 1 0,0-1 0,1 0 0,-2-2 0,-22-43 0,24 46 0,-15-36 0,-10-19 0,-27-95 0,50 144 0,2 8 0,-1 5 0,-4-13 0,-9-26 0,1 0 0,-11-47 0,21 167 0,2-30 0,3 49 0,-1-111 0,-1-1 0,1 1 0,0 0 0,0 0 0,0 0 0,4-6 0,3-13 0,1-54 0,-5 36 0,-2 30 0,-2 11 0,0 1 0,0-1 0,0 0 0,0 0 0,0 0 0,0 0 0,0 0 0,0 0 0,0 0 0,0 0 0,0 0 0,0 0 0,0 0 0,0 0 0,0 0 0,0 0 0,0 0 0,0 0 0,0 0 0,0 1 0,0-1 0,1 0 0,-1 0 0,0 0 0,0 0 0,0 0 0,0 0 0,0 0 0,0 0 0,0 0 0,0 0 0,0 0 0,0 0 0,0 0 0,0 0 0,0 0 0,0 0 0,0 0 0,0 0 0,1 0 0,-1 0 0,0 0 0,0 0 0,0 0 0,0 0 0,0 0 0,0 0 0,0 0 0,0 0 0,0 0 0,0 0 0,0 0 0,0 0 0,0 0 0,0 0 0,0-1 0,0 1 0,0 0 0,0 0 0,1 0 0,-1 0 0,0 0 0,4 15 0,1-1 0,-2 1 0,3 27 0,-4-28 0,0 1 0,1-1 0,0 0 0,7 19 0,-9-31 0,0-1 0,-1 1 0,1 0 0,0-1 0,0 1 0,0-1 0,0 1 0,0-1 0,1 1 0,-1-1 0,0 0 0,1 1 0,-1-1 0,1 0 0,1 1 0,-2-2 0,0 0 0,0 0 0,0 0 0,0 0 0,0 0 0,0 0 0,0 0 0,0 0 0,0 0 0,-1 0 0,1-1 0,0 1 0,0 0 0,0-1 0,0 1 0,0-1 0,0 1 0,-1-1 0,1 1 0,0-1 0,0 1 0,-1-1 0,1 0 0,0 1 0,-1-1 0,1 0 0,-1 0 0,1 0 0,-1 1 0,1-3 0,4-5 0,-1 0 0,0-1 0,-1 1 0,0-1 0,0 0 0,-1 0 0,0 0 0,1-12 0,2-77 0,-5 84 0,0-13 0,0 40 0,-2 44 0,2-50 0,0-2 0,-1 0 0,1 0 0,0 0 0,1 0 0,-1 0 0,1 0 0,0 0 0,0 0 0,1 0 0,0-1 0,3 9 0,-5-13 0,0 0 0,0 0 0,0 0 0,0 1 0,1-1 0,-1 0 0,0 0 0,0 0 0,0 0 0,0 1 0,0-1 0,0 0 0,0 0 0,1 0 0,-1 0 0,0 0 0,0 0 0,0 1 0,0-1 0,1 0 0,-1 0 0,0 0 0,0 0 0,0 0 0,0 0 0,1 0 0,-1 0 0,0 0 0,0 0 0,0 0 0,1 0 0,-1 0 0,0 0 0,0 0 0,0 0 0,0 0 0,1 0 0,-1 0 0,0 0 0,0 0 0,0-1 0,0 1 0,1 0 0,-1 0 0,0 0 0,0 0 0,5-10 0,-1 3 0,-4 6 0,0 1 0,0 0 0,0 0 0,1 0 0,-1 0 0,0 0 0,0 0 0,0 0 0,0 0 0,1 0 0,-1 0 0,0 1 0,0-1 0,0 0 0,0 0 0,0 0 0,1 0 0,-1 0 0,0 0 0,0 0 0,0 0 0,0 0 0,0 0 0,0 1 0,1-1 0,-1 0 0,0 0 0,0 0 0,0 0 0,0 0 0,0 0 0,0 1 0,0-1 0,0 0 0,0 0 0,0 0 0,0 0 0,0 1 0,0-1 0,0 0 0,0 0 0,0 0 0,0 0 0,0 0 0,0 1 0,1 0 0,-1-1 0,0 1 0,0-1 0,0 1 0,0 0 0,1-1 0,-1 1 0,0 0 0,1-1 0,-1 1 0,1-1 0,-1 1 0,0-1 0,1 1 0,-1-1 0,1 1 0,-1-1 0,1 1 0,0-1 0,-1 0 0,1 1 0,0-1 0,0 0 0,0 0 0,-1 0 0,1-1 0,-1 1 0,1 0 0,-1 0 0,0-1 0,1 1 0,-1-1 0,1 1 0,-1 0 0,1-1 0,-1 1 0,0-1 0,1 1 0,-1-1 0,0 1 0,0-1 0,1 1 0,-1-1 0,0 0 0,12-40 0,-10 31 0,7-27 0,8-68 0,-8 129 0,1 19 0,-4 9 0,-4-37 0,-1 0 0,8 26 0,-9-40 0,0 0 0,0-1 0,0 1 0,0 0 0,0 0 0,0-1 0,1 1 0,-1 0 0,0-1 0,0 1 0,1 0 0,-1-1 0,0 1 0,1 0 0,-1-1 0,1 1 0,-1-1 0,1 1 0,-1-1 0,1 1 0,0-1 0,-1 1 0,1-1 0,1 1 0,-2-1 0,1-1 0,0 0 0,-1 1 0,1-1 0,-1 0 0,1 1 0,-1-1 0,1 0 0,-1 0 0,0 0 0,1 1 0,-1-1 0,0 0 0,0 0 0,1 0 0,-1-1 0,6-42 0,-6 4 0,0 27 0,0 0 0,0 0 0,2-1 0,2-14 0,-4 27 0,1 0 0,-1 0 0,0 0 0,0 0 0,0 1 0,1-1 0,-1 0 0,0 0 0,1 0 0,-1 0 0,1 0 0,-1 1 0,1-1 0,-1 0 0,1 0 0,0 1 0,-1-1 0,2 0 0,-1 1 0,-1 0 0,0 0 0,1 0 0,-1 1 0,1-1 0,-1 0 0,1 1 0,-1-1 0,0 0 0,1 1 0,-1-1 0,0 1 0,0-1 0,1 1 0,-1-1 0,0 0 0,0 1 0,1-1 0,-1 1 0,0-1 0,0 1 0,0-1 0,0 2 0,8 41 0,-7-39 0,25 123 0,-26-123 0,1 0 0,0-1 0,0 1 0,0 0 0,1-1 0,-1 1 0,1-1 0,0 0 0,3 5 0,-5-7 0,0-1 0,0 0 0,1 0 0,-1 0 0,0 0 0,0 0 0,0 1 0,0-1 0,0 0 0,1 0 0,-1 0 0,0 0 0,0 0 0,0 0 0,1 0 0,-1 0 0,0 0 0,0 0 0,0 0 0,1 0 0,-1 0 0,0 0 0,0 0 0,0 0 0,1 0 0,-1 0 0,0 0 0,0 0 0,0 0 0,1 0 0,-1 0 0,0 0 0,0 0 0,0 0 0,0 0 0,1-1 0,-1 1 0,0 0 0,5-10 0,-1-11 0,6-41 0,28-91 0,-29 119 0,4 3 0,-13 31 0,1-1 0,-1 1 0,0-1 0,0 1 0,1-1 0,-1 1 0,0-1 0,1 1 0,-1 0 0,1-1 0,-1 1 0,1 0 0,-1-1 0,1 1 0,-1 0 0,1 0 0,-1-1 0,1 1 0,-1 0 0,1 0 0,0 0 0,-1 0 0,1 1 0,-1-1 0,1 0 0,-1 1 0,1-1 0,-1 0 0,1 1 0,-1-1 0,1 1 0,-1-1 0,0 1 0,1-1 0,-1 1 0,0-1 0,1 1 0,-1 0 0,0-1 0,0 1 0,0-1 0,0 1 0,1 0 0,-1 0 0,1 4 0,10 24 0,-11-28 0,0-1 0,1 1 0,-1-1 0,0 1 0,1-1 0,-1 1 0,1-1 0,-1 1 0,1-1 0,-1 1 0,1-1 0,-1 0 0,1 1 0,-1-1 0,1 0 0,0 1 0,-1-1 0,1 0 0,-1 0 0,1 0 0,0 0 0,-1 1 0,1-1 0,0 0 0,-1 0 0,1 0 0,0 0 0,-1-1 0,1 1 0,0 0 0,-1 0 0,1 0 0,-1 0 0,1-1 0,0 1 0,-1 0 0,1-1 0,-1 1 0,1 0 0,-1-1 0,1 1 0,-1 0 0,2-2 0,9-11 0,11-10 0,-22 23 0,1-1 0,0 1 0,-1 0 0,1-1 0,-1 1 0,1 0 0,-1 0 0,1 0 0,-1 0 0,1-1 0,0 1 0,-1 0 0,1 0 0,-1 0 0,1 0 0,0 0 0,-1 0 0,1 1 0,-1-1 0,1 0 0,0 0 0,-1 0 0,1 0 0,-1 1 0,1-1 0,-1 0 0,1 1 0,-1-1 0,1 0 0,-1 1 0,1-1 0,-1 1 0,1-1 0,-1 0 0,0 1 0,1-1 0,-1 1 0,0-1 0,1 1 0,-1 0 0,0-1 0,1 2 0,5 12 0,0 1 0,-1 0 0,-1 0 0,0 1 0,-1-1 0,0 1 0,-2 0 0,1 18 0,1 7 0,-2-35 0,0-1 0,1 1 0,-1-1 0,1 0 0,1 1 0,-1-1 0,1 0 0,0 0 0,0-1 0,0 1 0,0-1 0,1 1 0,0-1 0,0 0 0,0 0 0,5 3 0,17 18 0,-26-24 0,0-1 0,1 0 0,-1 1 0,0-1 0,0 0 0,0 0 0,1 1 0,-1-1 0,0 0 0,0 1 0,0-1 0,0 0 0,0 1 0,0-1 0,0 1 0,0-1 0,0 0 0,0 1 0,0-1 0,0 0 0,0 1 0,0-1 0,0 0 0,0 1 0,0-1 0,0 0 0,-1 1 0,1-1 0,0 0 0,0 1 0,0-1 0,-1 0 0,1 0 0,0 1 0,0-1 0,-1 0 0,1 0 0,0 1 0,0-1 0,-1 0 0,1 0 0,0 0 0,-1 0 0,1 1 0,0-1 0,-1 0 0,1 0 0,0 0 0,-1 0 0,1 0 0,0 0 0,-1 0 0,1 0 0,0 0 0,-1 0 0,1 0 0,-1 0 0,-29 3 0,24-3 0,-22 5 0,0 1 0,1 1 0,-41 17 0,39-13 0,-1-2 0,-45 10 0,6-8 0,10 0 0,-101 5 0,-214-18 0,357 4 0,-1 0 0,1 1 0,0 1 0,1 1 0,-1 0 0,-23 11 0,-31 9 0,38-16 0,0-2 0,-1-1 0,0-1 0,-42-1 0,72-4 0,-2 0 0,-1 0 0,1 1 0,0 0 0,-8 1 0,14-2 0,-1 0 0,0 0 0,1 0 0,-1 1 0,1-1 0,-1 0 0,1 0 0,-1 1 0,0-1 0,1 0 0,-1 0 0,1 1 0,-1-1 0,1 1 0,0-1 0,-1 0 0,1 1 0,-1-1 0,1 1 0,0-1 0,-1 1 0,1-1 0,0 1 0,0-1 0,-1 1 0,1-1 0,0 1 0,0 0 0,0-1 0,0 1 0,0-1 0,0 1 0,-1 0 0,2-1 0,-1 1 0,0-1 0,0 1 0,0 0 0,0-1 0,0 1 0,0-1 0,0 1 0,1-1 0,-1 1 0,0-1 0,1 1 0,-1-1 0,0 1 0,1-1 0,-1 1 0,0-1 0,1 1 0,-1-1 0,1 0 0,-1 1 0,2 0 0,8 9 0,2-1 0,-1 0 0,1-1 0,0 0 0,1-1 0,0 0 0,15 5 0,-4-1 0,-6-3 0,0-1 0,1-1 0,0 0 0,0-2 0,0 0 0,32 2 0,122-6 0,-78-3 0,-61 3 0,54-2 0,-77 1 0,-1 0 0,1-1 0,-1-1 0,0 0 0,0 0 0,12-6 0,-6 2 0,0 1 0,0 0 0,1 1 0,-1 1 0,1 0 0,0 1 0,1 1 0,-1 1 0,19 1 0,-25 0 0,-1 0 0,1-1 0,18-4 0,-26 4 0,0 0 0,1 1 0,-1-2 0,0 1 0,-1 0 0,1-1 0,0 1 0,0-1 0,-1 0 0,1 0 0,-1 0 0,1 0 0,-1 0 0,0 0 0,0-1 0,0 1 0,2-4 0,15-34 0,-3-1 0,-1 0 0,12-55 0,-19 60 0,-1 0 0,2-63 0,-8-72 0,-1 166 0,4-22 0,-4 27 0,0-1 0,0 1 0,0 0 0,1 0 0,-1-1 0,0 1 0,0 0 0,0 0 0,0 0 0,0-1 0,0 1 0,0 0 0,1 0 0,-1 0 0,0 0 0,0-1 0,0 1 0,1 0 0,-1 0 0,0 0 0,0 0 0,0 0 0,1 0 0,-1-1 0,0 1 0,0 0 0,0 0 0,1 0 0,-1 0 0,0 0 0,1 0 0,6 12 0,-3 1 0,0 1 0,-2 0 0,0 0 0,0 0 0,-1 0 0,-2 17 0,1-15 0,0-1 0,1 1 0,1-1 0,6 29 0,-8-43 0,0 0 0,0-1 0,0 1 0,0 0 0,1 0 0,-1-1 0,0 1 0,0 0 0,1-1 0,-1 1 0,0 0 0,1-1 0,-1 1 0,0 0 0,1-1 0,-1 1 0,1-1 0,0 1 0,-1-1 0,1 1 0,-1-1 0,2 1 0,3-14 0,-2-28 0,-3 27 0,0 1 0,-2-1 0,0 1 0,0-1 0,-1 1 0,-1 0 0,-5-15 0,9 28 0,0 0 0,0 0 0,0 0 0,-1 0 0,1 0 0,0 0 0,0 0 0,0 0 0,0 1 0,0-1 0,0 0 0,0 0 0,0 0 0,0 0 0,0 0 0,0 0 0,0 0 0,0 0 0,0 0 0,0 0 0,0 0 0,0 0 0,0 0 0,-1 0 0,1 0 0,0 0 0,0 0 0,0 0 0,0 0 0,0 0 0,0 0 0,0 0 0,0 0 0,0 0 0,0 0 0,0 0 0,0 0 0,0 0 0,-1 0 0,1 0 0,0 0 0,0 0 0,0 0 0,0 0 0,0 0 0,0 0 0,0 0 0,0 0 0,0 0 0,0 0 0,0 0 0,0 0 0,0-1 0,0 1 0,0 0 0,0 0 0,0 0 0,0 0 0,0 0 0,0 0 0,0 0 0,0 0 0,0 0 0,-1 0 0,1 0 0,-2 10 0,0 13 0,2 182 0,1-104 0,-1-138 0,8-177 0,-6 192 0,2 0 0,0 1 0,1-1 0,1 1 0,2 1 0,0-1 0,18-32 0,-26 52 0,0 1 0,1-1 0,-1 0 0,0 1 0,1-1 0,-1 1 0,1-1 0,-1 0 0,0 1 0,1-1 0,-1 1 0,1-1 0,0 1 0,-1 0 0,1-1 0,-1 1 0,1-1 0,0 1 0,-1 0 0,1 0 0,1-1 0,-2 1 0,1 0 0,-1 1 0,1-1 0,-1 0 0,1 1 0,-1-1 0,0 0 0,1 1 0,-1-1 0,0 1 0,1-1 0,-1 0 0,0 1 0,0-1 0,1 1 0,-1-1 0,0 1 0,0-1 0,0 1 0,0-1 0,1 1 0,-1 0 0,3 34 0,-3-35 0,-1 86 0,1 21 0,0-104 0,0 1 0,0-1 0,1 0 0,-1 0 0,1 0 0,0 0 0,-1 0 0,2 0 0,-1 0 0,3 5 0,-4-8 0,0 0 0,0 0 0,0 0 0,0 0 0,0 1 0,1-1 0,-1 0 0,0 0 0,0 0 0,0 0 0,0 0 0,0 0 0,0 0 0,1 0 0,-1 0 0,0 0 0,0 0 0,0 0 0,0 0 0,0 0 0,1 0 0,-1 0 0,0 0 0,0 0 0,0 0 0,0 0 0,1 0 0,-1 0 0,0 0 0,0 0 0,0 0 0,0 0 0,0 0 0,0 0 0,1 0 0,-1 0 0,0 0 0,0 0 0,0-1 0,0 1 0,0 0 0,0 0 0,0 0 0,1 0 0,-1 0 0,0 0 0,4-11 0,1-8 0,0 0 0,-5 19 0,1 0 0,-1 0 0,0 0 0,0 0 0,0 0 0,0-1 0,1 1 0,-1 0 0,0 0 0,0 0 0,0 0 0,0 0 0,1 0 0,-1 0 0,0 0 0,0 0 0,0 0 0,1 0 0,-1 0 0,0 0 0,0 0 0,0 0 0,0 0 0,1 0 0,-1 0 0,0 0 0,0 0 0,0 0 0,1 0 0,-1 1 0,0-1 0,0 0 0,0 0 0,0 0 0,0 0 0,1 0 0,-1 0 0,0 1 0,0-1 0,0 0 0,0 0 0,0 0 0,0 0 0,0 1 0,17 35 0,29 93 0,89 229 0,-122-324 0,-9-22 0,1 0 0,10 19 0,-15-30 0,0-1 0,0 1 0,1 0 0,-1-1 0,0 1 0,1 0 0,-1-1 0,1 1 0,-1-1 0,1 1 0,-1-1 0,1 1 0,-1-1 0,1 1 0,-1-1 0,1 1 0,-1-1 0,1 1 0,0-1 0,-1 0 0,1 0 0,0 1 0,0-1 0,-1 0 0,1 0 0,0 0 0,0 1 0,0-2 0,0 0 0,0 1 0,-1-1 0,1 0 0,0 1 0,-1-1 0,1 0 0,-1 0 0,1 1 0,-1-1 0,1 0 0,-1 0 0,0 0 0,1 0 0,-1 0 0,0 1 0,0-3 0,6-43 0,-4 3 0,-2 0 0,-1 0 0,-14-82 0,-1 15 0,12 70 0,4 37 0,-1 0 0,1 0 0,-1 0 0,0 0 0,1 0 0,-1 0 0,-1 0 0,-1-4 0,3 6 0,-1 1 0,1 0 0,0 0 0,0 0 0,0 0 0,0 0 0,0-1 0,-1 1 0,1 0 0,0 0 0,0 0 0,0 0 0,-1 0 0,1 0 0,0 0 0,0 0 0,0 0 0,-1-1 0,1 1 0,0 0 0,0 0 0,0 0 0,-1 0 0,1 0 0,0 0 0,0 0 0,0 1 0,-1-1 0,1 0 0,0 0 0,0 0 0,0 0 0,-1 0 0,1 0 0,0 0 0,0 0 0,0 0 0,-1 1 0,-7 14 0,7-15 0,1 0 0,0 1 0,0-1 0,0 0 0,-1 0 0,1 0 0,0 1 0,0-1 0,-1 0 0,1 0 0,0 0 0,-1 0 0,1 1 0,0-1 0,0 0 0,-1 0 0,1 0 0,0 0 0,-1 0 0,1 0 0,0 0 0,0 0 0,-1 0 0,1 0 0,0 0 0,-1 0 0,1 0 0,0 0 0,-1 0 0,1 0 0,0-1 0,0 1 0,-1 0 0,1 0 0,0 0 0,-1 0 0,1-1 0,0 1 0,0 0 0,0 0 0,-1 0 0,1-1 0,0 1 0,0 0 0,0 0 0,-1-1 0,1 1 0,0 0 0,0 0 0,0-1 0,-14-16 0,12 14 0,-10-14 0,-15-31 0,10 18 0,17 30 0,0 0 0,0 0 0,0-1 0,0 1 0,0 0 0,0-1 0,-1 1 0,1 0 0,0 0 0,0-1 0,0 1 0,0 0 0,-1 0 0,1 0 0,0-1 0,0 1 0,0 0 0,-1 0 0,1 0 0,0 0 0,0-1 0,-1 1 0,1 0 0,0 0 0,0 0 0,-1 0 0,1 0 0,0 0 0,-1 0 0,1 0 0,0 0 0,0 0 0,-1 0 0,-3 9 0,3 21 0,1-27 0,3 142 0,-4-149 0,-1 0 0,1 0 0,-1 0 0,0 0 0,0 0 0,0 1 0,-5-7 0,-31-42 0,9 14 0,-111-178 0,139 214 0,-1 0 0,0 0 0,1 0 0,-1 0 0,0 0 0,0 0 0,0 0 0,0 0 0,-1 1 0,1-1 0,0 1 0,-1 0 0,1-1 0,-6 0 0,7 2 0,0-1 0,-1 1 0,1 1 0,0-1 0,-1 0 0,1 0 0,-1 0 0,1 1 0,0-1 0,-1 1 0,1-1 0,0 1 0,0-1 0,-1 1 0,1 0 0,0 0 0,0-1 0,0 1 0,0 0 0,0 0 0,0 0 0,0 0 0,0 1 0,0-1 0,1 0 0,-1 0 0,0 0 0,1 1 0,-1-1 0,0 2 0,-10 23 0,7-16 0,-1 0 0,1-1 0,-2 0 0,-5 10 0,8-16 0,0 0 0,0 0 0,0 0 0,0-1 0,0 1 0,-1-1 0,1 1 0,-1-1 0,1 0 0,-1 0 0,0-1 0,0 1 0,0-1 0,-5 1 0,-1 0 0,0 0 0,0-2 0,0 1 0,-1-1 0,1 0 0,0-1 0,0 0 0,0-1 0,0 0 0,-16-6 0,-6-5 0,-57-29 0,27 10 0,58 30 0,-1 0 0,0 0 0,0 1 0,1-1 0,-1 1 0,0 0 0,0 1 0,0-1 0,-9 1 0,12 1 0,0-1 0,0 0 0,0 1 0,-1-1 0,1 1 0,0 0 0,0-1 0,0 1 0,0 0 0,1 0 0,-1 0 0,0 1 0,0-1 0,1 0 0,-1 1 0,0-1 0,1 1 0,-1 0 0,1-1 0,0 1 0,0 0 0,0 0 0,0 0 0,0 0 0,-1 2 0,-2 9 0,0 1 0,1-1 0,1 0 0,0 1 0,0 14 0,3 73 0,1-52 0,0 33 0,-1 95 0,-1-175 0,0 0 0,-1 0 0,1-1 0,0 1 0,0 0 0,-1 0 0,1-1 0,-1 1 0,0 0 0,1-1 0,-1 1 0,0-1 0,0 1 0,0-1 0,0 1 0,0-1 0,0 0 0,0 0 0,-1 1 0,-1 0 0,2-1 0,0-1 0,0 0 0,0 0 0,0 0 0,0 0 0,-1 0 0,1 0 0,0 0 0,0 0 0,0-1 0,0 1 0,0 0 0,0-1 0,0 1 0,0-1 0,0 1 0,0-1 0,0 1 0,0-1 0,0 0 0,0 1 0,0-1 0,0 0 0,0 0 0,1 0 0,-1 0 0,0 0 0,1 1 0,-1-1 0,1 0 0,-1-2 0,-9-12 0,1-1 0,1 0 0,0 0 0,-7-25 0,-17-75 0,13 41 0,9 37 0,1-1 0,2 1 0,-3-78 0,10 180 0,3 110 0,-2-171 0,0 0 0,0 0 0,0-1 0,0 1 0,0 0 0,1-1 0,-1 1 0,1-1 0,0 1 0,0-1 0,0 0 0,0 0 0,0 0 0,0 0 0,0 0 0,1 0 0,3 2 0,6 2 0,0 1 0,19 6 0,-15-6 0,19 6 0,0-2 0,56 11 0,34 10 0,-110-27 0,0 1 0,0 0 0,-1 2 0,0-1 0,0 2 0,13 10 0,-17-12 0,1 0 0,0-1 0,0 0 0,1-1 0,0 0 0,0-1 0,0 0 0,1-1 0,-1 0 0,1-1 0,-1-1 0,1 0 0,0 0 0,0-1 0,-1-1 0,16-2 0,-24 2 0,1 0 0,-1 0 0,0 0 0,1-1 0,-1 1 0,0-1 0,0 0 0,0 0 0,0 0 0,0-1 0,3-3 0,3-3 0,0 0 0,11-15 0,-12 14 0,0 0 0,15-13 0,1 4 0,-8 7 0,-1-1 0,23-24 0,-34 32 0,-1-1 0,0 1 0,-1 0 0,1-1 0,-1 0 0,0 0 0,0 0 0,-1 0 0,0-1 0,0 1 0,0 0 0,1-10 0,-2 9 0,-1 0 0,1 0 0,-1-1 0,0 1 0,-1 0 0,0 0 0,0 0 0,0-1 0,-1 1 0,0 0 0,-4-8 0,4 11 0,-1 0 0,1 1 0,-1-1 0,0 1 0,0-1 0,0 1 0,0 0 0,-1 0 0,1 0 0,-1 0 0,0 1 0,0-1 0,0 1 0,0 0 0,0 0 0,0 1 0,-1-1 0,1 1 0,-6-1 0,7 1 0,-1 0 0,0 1 0,0-1 0,1 1 0,-1 0 0,0 0 0,0 0 0,0 1 0,0-1 0,1 1 0,-1 0 0,0 0 0,0 0 0,1 0 0,-1 1 0,-3 1 0,-1 3 0,-1 1 0,1-1 0,0 1 0,-11 14 0,14-16 0,-11 14 0,-1-2 0,-1 0 0,0 0 0,-2-2 0,-41 26 0,35-27 0,0-1 0,-1-2 0,-1-1 0,0 0 0,0-2 0,-1-2 0,0 0 0,-35 1 0,-10-4 0,25-2 0,-51 8 0,76-5 0,5-2 0,0 1 0,-1 1 0,1 1 0,-32 13 0,46-16 0,1 0 0,0 0 0,0 1 0,0 0 0,0-1 0,0 1 0,0 1 0,1-1 0,0 0 0,0 1 0,0 0 0,0 0 0,0 0 0,1 0 0,-1 0 0,1 0 0,0 1 0,0-1 0,1 1 0,0 0 0,-1-1 0,2 1 0,-1 0 0,0 8 0,1-10 0,0 1 0,0-1 0,0 0 0,0 0 0,1 1 0,0-1 0,-1 0 0,1 0 0,0 0 0,1 0 0,-1 0 0,0 0 0,1 0 0,0-1 0,0 1 0,0 0 0,4 4 0,-2-4 0,0 0 0,0 0 0,0 0 0,1 0 0,-1-1 0,1 0 0,0 0 0,-1 0 0,1 0 0,7 1 0,2-1 0,1 0 0,-1-1 0,1 0 0,0-1 0,-1-1 0,28-4 0,-23 1 0,0-2 0,0 0 0,-1-1 0,0-1 0,32-19 0,-25 12 0,-1-2 0,0-1 0,25-26 0,-3-9 0,-37 41 0,0 0 0,1 1 0,0 0 0,19-14 0,-17 15 0,1 0 0,0 1 0,1 1 0,-1 0 0,2 1 0,-1 0 0,1 1 0,0 1 0,1 1 0,16-4 0,-28 8 0,3-1 0,1 0 0,0 0 0,-1-1 0,1 0 0,11-5 0,-17 6 0,0 0 0,-1 0 0,1 0 0,0 0 0,-1 0 0,1-1 0,-1 1 0,1 0 0,-1-1 0,0 0 0,0 1 0,1-1 0,-1 0 0,0 1 0,-1-1 0,1 0 0,0 0 0,0 0 0,-1 0 0,1 0 0,-1 0 0,0 0 0,1 0 0,-1 0 0,0 0 0,0 0 0,-1-2 0,1-1 0,-1 0 0,1 0 0,-1 0 0,-1 0 0,1 1 0,-1-1 0,1 0 0,-1 1 0,-1-1 0,1 1 0,-5-7 0,-2 1 0,1 0 0,-2 1 0,-9-9 0,-13-11 0,28 25 0,0 1 0,0-1 0,0 1 0,0 0 0,-1 0 0,0 0 0,0 0 0,1 1 0,-2 0 0,1 0 0,0 0 0,0 1 0,-7-2 0,10 3 0,0 0 0,-1 0 0,1 0 0,-1 0 0,1 0 0,0 1 0,0-1 0,-1 1 0,1 0 0,0-1 0,0 1 0,0 0 0,-1 0 0,1 0 0,0 1 0,0-1 0,1 0 0,-1 1 0,0-1 0,0 1 0,1 0 0,-1-1 0,1 1 0,-1 0 0,1 0 0,0 0 0,0 0 0,0 0 0,0 0 0,0 1 0,0-1 0,0 2 0,-3 11 0,1 0 0,0 0 0,1 0 0,-1 25 0,7 63 0,-2-49 0,-1-33 0,-7-61 0,-2 0 0,-1 0 0,-19-51 0,-6-21 0,31 103 0,0-1 0,0 0 0,-2 1 0,1-1 0,-1 1 0,0 0 0,-7-8 0,10 14 0,0 1 0,0-1 0,0 0 0,-1 1 0,1-1 0,-1 1 0,0 0 0,1 0 0,-1 0 0,0 0 0,0 1 0,-1-1 0,1 1 0,0 0 0,0-1 0,-1 2 0,1-1 0,-1 0 0,1 1 0,-1-1 0,1 1 0,-1 0 0,1 0 0,-4 1 0,3 0 0,1 0 0,0 1 0,0-1 0,0 1 0,0 0 0,0 0 0,0 0 0,0 0 0,0 0 0,1 0 0,-1 1 0,1 0 0,0-1 0,0 1 0,0 0 0,0 0 0,0 0 0,1 0 0,-1 0 0,1 0 0,0 1 0,0-1 0,-1 5 0,-3 9 0,2 1 0,-4 37 0,7-55 0,0 197 0,2-135 0,-2-377 0,-1 387 0,3 88 0,6-128 0,-8-32 0,0 0 0,0 1 0,0-1 0,0 1 0,0-1 0,1 0 0,-1 1 0,0-1 0,0 1 0,1-1 0,-1 0 0,0 1 0,1-1 0,-1 0 0,0 0 0,1 1 0,-1-1 0,0 0 0,1 0 0,-1 1 0,0-1 0,1 0 0,0 0 0,0 0 0,-1 0 0,1-1 0,-1 1 0,1-1 0,0 1 0,-1-1 0,1 1 0,-1-1 0,1 1 0,-1-1 0,0 1 0,1-1 0,-1 0 0,1 1 0,-1-1 0,0 0 0,0 1 0,1-1 0,-1 0 0,0 0 0,17-53 0,-3 1 0,-2-2 0,10-101 0,-19 30 0,-4 184 0,1 56 0,0-110 0,1 0 0,0 0 0,0 0 0,1 0 0,-1 0 0,1 0 0,0-1 0,-1 1 0,2 0 0,-1-1 0,4 5 0,-5-7 0,-1 0 0,1 0 0,0 0 0,0 0 0,0 0 0,0-1 0,0 1 0,0 0 0,0-1 0,0 1 0,0 0 0,0-1 0,0 1 0,1-1 0,-1 0 0,0 1 0,0-1 0,0 0 0,1 0 0,-1 1 0,0-1 0,0 0 0,1 0 0,-1-1 0,0 1 0,0 0 0,1 0 0,-1-1 0,0 1 0,0 0 0,0-1 0,0 1 0,1-1 0,-1 0 0,0 1 0,0-1 0,0 0 0,0 0 0,0 1 0,1-3 0,17-27 0,-19 31 0,0-1 0,0 0 0,0 0 0,0 0 0,0 0 0,0 0 0,0 0 0,0 0 0,0 0 0,0 0 0,0 0 0,0 0 0,0 1 0,0-1 0,1 0 0,-1 0 0,0 0 0,0 0 0,0 0 0,0 0 0,0 0 0,0 0 0,0 0 0,0 0 0,0 0 0,0 0 0,0 0 0,0 0 0,1 0 0,-1 0 0,0 0 0,0 0 0,0 0 0,0 0 0,0 0 0,0 0 0,0 0 0,0 0 0,0 0 0,0 0 0,1 0 0,-1 0 0,0 0 0,0 0 0,0 0 0,0 0 0,0 0 0,0 0 0,0 0 0,0 0 0,0 0 0,0 0 0,0 0 0,0 0 0,0 0 0,1 0 0,-1-1 0,0 1 0,0 0 0,0 0 0,0 0 0,0 0 0,0 0 0,0 0 0,0 0 0,0 0 0,0 0 0,0 0 0,0-1 0,2 13 0,-2 14 0,0-12 30,1-1 0,0 1 0,4 20 0,-4-29-144,0 0 0,1 0-1,-1 0 1,1 0 0,0-1 0,0 1-1,1-1 1,-1 1 0,1-1 0,0 0-1,0 0 1,6 6 0,7 1-6712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827B9-C979-433A-AACC-CCC9ED61274B}" type="datetimeFigureOut">
              <a:rPr lang="en-IN" smtClean="0"/>
              <a:t>09-07-2024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6FF57-4FF4-4E28-8179-3E29F8E554D5}" type="slidenum">
              <a:rPr lang="en-IN" smtClean="0"/>
              <a:t>‹#›</a:t>
            </a:fld>
            <a:endParaRPr lang="en-IN"/>
          </a:p>
        </p:txBody>
      </p:sp>
    </p:spTree>
    <p:extLst>
      <p:ext uri="{BB962C8B-B14F-4D97-AF65-F5344CB8AC3E}">
        <p14:creationId xmlns:p14="http://schemas.microsoft.com/office/powerpoint/2010/main" val="168858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260A924-ED52-4A96-AE20-2C1460E41889}" type="slidenum">
              <a:rPr lang="en-US" smtClean="0"/>
              <a:pPr/>
              <a:t>1</a:t>
            </a:fld>
            <a:endParaRPr lang="en-US"/>
          </a:p>
        </p:txBody>
      </p:sp>
    </p:spTree>
    <p:extLst>
      <p:ext uri="{BB962C8B-B14F-4D97-AF65-F5344CB8AC3E}">
        <p14:creationId xmlns:p14="http://schemas.microsoft.com/office/powerpoint/2010/main" val="3648295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B5C8A-99FA-483E-EF55-BE61C29DD0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1C7E03C-EB26-60E9-7225-EF6ED283CE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B82F22D-C006-A537-D801-A27CC44BD3DC}"/>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5" name="Footer Placeholder 4">
            <a:extLst>
              <a:ext uri="{FF2B5EF4-FFF2-40B4-BE49-F238E27FC236}">
                <a16:creationId xmlns:a16="http://schemas.microsoft.com/office/drawing/2014/main" id="{3968B9C1-0065-614C-20E0-31F0C45B53E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D04D43-42D1-506B-EBC3-481DC8DBD971}"/>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999328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EBCE-C36F-AFE9-15F1-873A91C4088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224D78B-F04B-FBA7-57A8-F0D3344880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B432DE-8222-72AA-8259-513707BE3D72}"/>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5" name="Footer Placeholder 4">
            <a:extLst>
              <a:ext uri="{FF2B5EF4-FFF2-40B4-BE49-F238E27FC236}">
                <a16:creationId xmlns:a16="http://schemas.microsoft.com/office/drawing/2014/main" id="{8041DE43-0B88-965C-E28F-DD04191B67C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BFB4614-A702-154B-CE8D-3F95DC834A8B}"/>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2888223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EBB583-9038-892B-BC4C-640BE31626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B5B0028-0DD3-37E9-FC3C-23EA27C909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66C4927-8BDD-645D-BC00-73330256C6CB}"/>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5" name="Footer Placeholder 4">
            <a:extLst>
              <a:ext uri="{FF2B5EF4-FFF2-40B4-BE49-F238E27FC236}">
                <a16:creationId xmlns:a16="http://schemas.microsoft.com/office/drawing/2014/main" id="{3861F3E7-CA09-9635-8199-D684A9D550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18BBC49-7962-B15D-72CA-0C17C956F1FB}"/>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2465591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F68F1-5B9F-94B9-23F6-7D5B2115062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7A562E7-C146-626B-0E58-848157BCAF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32DE579-B5B3-198B-A0EB-6DA531B817C1}"/>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5" name="Footer Placeholder 4">
            <a:extLst>
              <a:ext uri="{FF2B5EF4-FFF2-40B4-BE49-F238E27FC236}">
                <a16:creationId xmlns:a16="http://schemas.microsoft.com/office/drawing/2014/main" id="{BE4CC30E-0824-1CCF-40E2-1A6312E4F73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BE5587C-FF94-53D8-75B8-11F5DE6C966C}"/>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3481825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71F9E-BD55-0FBF-671A-F2AB84D4A4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96DAED6-FDD2-1FDD-18AE-19FABB191A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E0A43D-3753-CD50-B5A2-70AB5687D94C}"/>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5" name="Footer Placeholder 4">
            <a:extLst>
              <a:ext uri="{FF2B5EF4-FFF2-40B4-BE49-F238E27FC236}">
                <a16:creationId xmlns:a16="http://schemas.microsoft.com/office/drawing/2014/main" id="{634AE437-C4AD-1C48-D4BC-DE316B354B0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2AC0AB3-7E40-40BD-2B3E-933096DC9CB3}"/>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2797155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762C2-2996-AC53-A785-7D171CBCC82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7260D1A-3DDB-FED9-0468-8E4DB99DCE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E0853AE-1D56-C754-217C-FCEE978F9E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F6D9279-C5B2-FAB9-A07E-5C1E7508055C}"/>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6" name="Footer Placeholder 5">
            <a:extLst>
              <a:ext uri="{FF2B5EF4-FFF2-40B4-BE49-F238E27FC236}">
                <a16:creationId xmlns:a16="http://schemas.microsoft.com/office/drawing/2014/main" id="{68C76F4F-EEBC-FDBA-0E08-E514C7BB1D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7FB3DF2-5223-6E5E-9C3E-16D2A6E04017}"/>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572992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01B61-5EA6-9CCD-805C-00C98E9A00F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7144DC5-7AF8-83FF-1A9C-E302228657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9AC370-4536-7DF1-B010-FE52A01BB3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E3F2E4-4057-D683-EE1C-B5BB8D3CF0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9E4BD0-97B0-8A41-B174-A2CAD65A3D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F45AC9B-24E2-7D48-43B9-68663780DD79}"/>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8" name="Footer Placeholder 7">
            <a:extLst>
              <a:ext uri="{FF2B5EF4-FFF2-40B4-BE49-F238E27FC236}">
                <a16:creationId xmlns:a16="http://schemas.microsoft.com/office/drawing/2014/main" id="{8F890C6C-B539-C946-B740-98E5CB98B8D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D8DB488-343A-44F1-A776-0859B225D605}"/>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223422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E6052-44C1-84DC-0F68-9AB533759A2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12B1BC9-2A9C-2833-B5C1-A74523298C42}"/>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4" name="Footer Placeholder 3">
            <a:extLst>
              <a:ext uri="{FF2B5EF4-FFF2-40B4-BE49-F238E27FC236}">
                <a16:creationId xmlns:a16="http://schemas.microsoft.com/office/drawing/2014/main" id="{DED39DD2-DF29-28AE-F8DA-E2595865EB1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812B6D6F-FA7D-8F44-62C7-A3133EDC24AB}"/>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2990231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C95EC-2446-0854-BF95-18FB30382CBF}"/>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3" name="Footer Placeholder 2">
            <a:extLst>
              <a:ext uri="{FF2B5EF4-FFF2-40B4-BE49-F238E27FC236}">
                <a16:creationId xmlns:a16="http://schemas.microsoft.com/office/drawing/2014/main" id="{D61B6F83-2B97-6C5E-A731-55A9438AF47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7CFADCC-651D-401E-7844-EC93FD0087CC}"/>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3562516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6E9D2-5A8C-F67D-5EF3-390C34D0C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73C219C-1B3D-665D-4827-39955101CB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1942DD5-40BF-C324-B04A-E9CA63E236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5FDB50-988B-E98F-67F7-A405EA487603}"/>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6" name="Footer Placeholder 5">
            <a:extLst>
              <a:ext uri="{FF2B5EF4-FFF2-40B4-BE49-F238E27FC236}">
                <a16:creationId xmlns:a16="http://schemas.microsoft.com/office/drawing/2014/main" id="{AF522B9F-1A26-9F59-C883-BBCDD5BFAFE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326D178-2E48-A931-F3AF-8A873E5322C3}"/>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1016393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8A48-24D6-8F52-E273-C68AC00BE2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F81600F-C6B7-30EB-8D61-2F33CB0A5B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E05599B-D640-FEB1-BB53-B9CB0A182A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98D0BC-3132-E129-72C3-49F02B3B667A}"/>
              </a:ext>
            </a:extLst>
          </p:cNvPr>
          <p:cNvSpPr>
            <a:spLocks noGrp="1"/>
          </p:cNvSpPr>
          <p:nvPr>
            <p:ph type="dt" sz="half" idx="10"/>
          </p:nvPr>
        </p:nvSpPr>
        <p:spPr/>
        <p:txBody>
          <a:bodyPr/>
          <a:lstStyle/>
          <a:p>
            <a:fld id="{904A8FB0-1C15-4C55-9ADE-85E3D56B1C92}" type="datetimeFigureOut">
              <a:rPr lang="en-IN" smtClean="0"/>
              <a:t>09-07-2024</a:t>
            </a:fld>
            <a:endParaRPr lang="en-IN"/>
          </a:p>
        </p:txBody>
      </p:sp>
      <p:sp>
        <p:nvSpPr>
          <p:cNvPr id="6" name="Footer Placeholder 5">
            <a:extLst>
              <a:ext uri="{FF2B5EF4-FFF2-40B4-BE49-F238E27FC236}">
                <a16:creationId xmlns:a16="http://schemas.microsoft.com/office/drawing/2014/main" id="{6BD088FF-06F4-DC41-80DC-5E5E2820319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E45ADD9-636C-DD3A-8FC3-48102A9A8B13}"/>
              </a:ext>
            </a:extLst>
          </p:cNvPr>
          <p:cNvSpPr>
            <a:spLocks noGrp="1"/>
          </p:cNvSpPr>
          <p:nvPr>
            <p:ph type="sldNum" sz="quarter" idx="12"/>
          </p:nvPr>
        </p:nvSpPr>
        <p:spPr/>
        <p:txBody>
          <a:bodyPr/>
          <a:lstStyle/>
          <a:p>
            <a:fld id="{7A3A89AA-EA11-4BA2-AB5F-723F243296CD}" type="slidenum">
              <a:rPr lang="en-IN" smtClean="0"/>
              <a:t>‹#›</a:t>
            </a:fld>
            <a:endParaRPr lang="en-IN"/>
          </a:p>
        </p:txBody>
      </p:sp>
    </p:spTree>
    <p:extLst>
      <p:ext uri="{BB962C8B-B14F-4D97-AF65-F5344CB8AC3E}">
        <p14:creationId xmlns:p14="http://schemas.microsoft.com/office/powerpoint/2010/main" val="1817234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40CF62-A65E-C4E2-79EE-22FCFCD483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579523A-C7D9-E0B1-8FBD-560928F5D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546F13D-787E-2DDA-C6F8-A0E9001E28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4A8FB0-1C15-4C55-9ADE-85E3D56B1C92}" type="datetimeFigureOut">
              <a:rPr lang="en-IN" smtClean="0"/>
              <a:t>09-07-2024</a:t>
            </a:fld>
            <a:endParaRPr lang="en-IN"/>
          </a:p>
        </p:txBody>
      </p:sp>
      <p:sp>
        <p:nvSpPr>
          <p:cNvPr id="5" name="Footer Placeholder 4">
            <a:extLst>
              <a:ext uri="{FF2B5EF4-FFF2-40B4-BE49-F238E27FC236}">
                <a16:creationId xmlns:a16="http://schemas.microsoft.com/office/drawing/2014/main" id="{207F9F3D-EE75-EB41-B118-88484B077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F302A85-EBDC-66C5-B246-D8883C3CA3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3A89AA-EA11-4BA2-AB5F-723F243296CD}" type="slidenum">
              <a:rPr lang="en-IN" smtClean="0"/>
              <a:t>‹#›</a:t>
            </a:fld>
            <a:endParaRPr lang="en-IN"/>
          </a:p>
        </p:txBody>
      </p:sp>
    </p:spTree>
    <p:extLst>
      <p:ext uri="{BB962C8B-B14F-4D97-AF65-F5344CB8AC3E}">
        <p14:creationId xmlns:p14="http://schemas.microsoft.com/office/powerpoint/2010/main" val="26858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4.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25.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customXml" Target="../ink/ink2.xml"/><Relationship Id="rId5" Type="http://schemas.openxmlformats.org/officeDocument/2006/relationships/image" Target="../media/image124.png"/><Relationship Id="rId4" Type="http://schemas.openxmlformats.org/officeDocument/2006/relationships/customXml" Target="../ink/ink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hyperlink" Target="https://cdnbbsr.s3waas.gov.in/s380537a945c7aaa788ccfcdf1b99b5d8f/uploads/2023/05/2023050195.pdf" TargetMode="Externa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E433532-F892-459D-8940-001A523BE8E1}"/>
              </a:ext>
            </a:extLst>
          </p:cNvPr>
          <p:cNvSpPr txBox="1"/>
          <p:nvPr/>
        </p:nvSpPr>
        <p:spPr>
          <a:xfrm>
            <a:off x="335360" y="124718"/>
            <a:ext cx="11521280" cy="6576096"/>
          </a:xfrm>
          <a:prstGeom prst="rect">
            <a:avLst/>
          </a:prstGeom>
          <a:solidFill>
            <a:schemeClr val="bg1"/>
          </a:solidFill>
        </p:spPr>
        <p:txBody>
          <a:bodyPr wrap="square">
            <a:spAutoFit/>
          </a:bodyPr>
          <a:lstStyle/>
          <a:p>
            <a:pPr algn="ctr">
              <a:tabLst>
                <a:tab pos="609585" algn="l"/>
              </a:tabLst>
            </a:pPr>
            <a:r>
              <a:rPr lang="en-IN"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Open Session</a:t>
            </a:r>
          </a:p>
          <a:p>
            <a:pPr algn="ctr">
              <a:tabLst>
                <a:tab pos="609585" algn="l"/>
              </a:tabLst>
            </a:pPr>
            <a:r>
              <a:rPr lang="en-IN" sz="44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Foundation Optional Course </a:t>
            </a:r>
          </a:p>
          <a:p>
            <a:pPr algn="ctr">
              <a:tabLst>
                <a:tab pos="609585" algn="l"/>
              </a:tabLst>
            </a:pPr>
            <a:r>
              <a:rPr lang="en-IN" sz="4400" b="1" dirty="0">
                <a:solidFill>
                  <a:srgbClr val="0070C0"/>
                </a:solidFill>
                <a:latin typeface="Algerian" panose="04020705040A02060702" pitchFamily="82" charset="0"/>
                <a:ea typeface="Calibri" panose="020F0502020204030204" pitchFamily="34" charset="0"/>
                <a:cs typeface="Times New Roman" panose="02020603050405020304" pitchFamily="18" charset="0"/>
              </a:rPr>
              <a:t>POLITICAL SCIENCE &amp; International Relations</a:t>
            </a:r>
          </a:p>
          <a:p>
            <a:pPr algn="ctr">
              <a:tabLst>
                <a:tab pos="609585" algn="l"/>
              </a:tabLst>
            </a:pPr>
            <a:endParaRPr lang="en-IN" sz="3733"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ctr">
              <a:tabLst>
                <a:tab pos="609585" algn="l"/>
              </a:tabLst>
            </a:pPr>
            <a:endParaRPr lang="en-IN" sz="4800" b="1" dirty="0">
              <a:latin typeface="Times New Roman" panose="02020603050405020304" pitchFamily="18" charset="0"/>
              <a:ea typeface="Calibri" panose="020F0502020204030204" pitchFamily="34" charset="0"/>
              <a:cs typeface="Times New Roman" panose="02020603050405020304" pitchFamily="18" charset="0"/>
            </a:endParaRPr>
          </a:p>
          <a:p>
            <a:pPr algn="ctr">
              <a:tabLst>
                <a:tab pos="609585" algn="l"/>
              </a:tabLst>
            </a:pPr>
            <a:endParaRPr lang="en-IN" sz="4000" b="1" dirty="0">
              <a:latin typeface="Times New Roman" panose="02020603050405020304" pitchFamily="18" charset="0"/>
              <a:ea typeface="Calibri" panose="020F0502020204030204" pitchFamily="34" charset="0"/>
              <a:cs typeface="Times New Roman" panose="02020603050405020304" pitchFamily="18" charset="0"/>
            </a:endParaRPr>
          </a:p>
          <a:p>
            <a:pPr algn="ctr">
              <a:tabLst>
                <a:tab pos="609585" algn="l"/>
              </a:tabLst>
            </a:pPr>
            <a:endParaRPr lang="en-IN" sz="4000" b="1" dirty="0">
              <a:latin typeface="Times New Roman" panose="02020603050405020304" pitchFamily="18" charset="0"/>
              <a:ea typeface="Calibri" panose="020F0502020204030204" pitchFamily="34" charset="0"/>
              <a:cs typeface="Times New Roman" panose="02020603050405020304" pitchFamily="18" charset="0"/>
            </a:endParaRPr>
          </a:p>
          <a:p>
            <a:pPr algn="ctr">
              <a:tabLst>
                <a:tab pos="609585" algn="l"/>
              </a:tabLst>
            </a:pPr>
            <a:r>
              <a:rPr lang="en-IN" sz="4000" b="1" dirty="0">
                <a:solidFill>
                  <a:schemeClr val="accent4"/>
                </a:solidFill>
                <a:latin typeface="Times New Roman" panose="02020603050405020304" pitchFamily="18" charset="0"/>
                <a:ea typeface="Calibri" panose="020F0502020204030204" pitchFamily="34" charset="0"/>
                <a:cs typeface="Times New Roman" panose="02020603050405020304" pitchFamily="18" charset="0"/>
              </a:rPr>
              <a:t>Optional Classroom Programme 2025</a:t>
            </a:r>
          </a:p>
          <a:p>
            <a:pPr algn="ctr">
              <a:tabLst>
                <a:tab pos="609585" algn="l"/>
              </a:tabLst>
            </a:pPr>
            <a:r>
              <a:rPr lang="en-IN" sz="40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Dr.</a:t>
            </a:r>
            <a:r>
              <a:rPr lang="en-IN" sz="40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Shruti Joshi</a:t>
            </a:r>
          </a:p>
        </p:txBody>
      </p:sp>
      <p:pic>
        <p:nvPicPr>
          <p:cNvPr id="1026" name="Picture 2" descr="International Relations Office Mission ...">
            <a:extLst>
              <a:ext uri="{FF2B5EF4-FFF2-40B4-BE49-F238E27FC236}">
                <a16:creationId xmlns:a16="http://schemas.microsoft.com/office/drawing/2014/main" id="{28B443C3-0F35-26D6-DAA9-C658258394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1874" y="2891629"/>
            <a:ext cx="3785116" cy="231329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09562205"/>
      </p:ext>
    </p:extLst>
  </p:cSld>
  <p:clrMapOvr>
    <a:masterClrMapping/>
  </p:clrMapOvr>
  <mc:AlternateContent xmlns:mc="http://schemas.openxmlformats.org/markup-compatibility/2006" xmlns:p14="http://schemas.microsoft.com/office/powerpoint/2010/main">
    <mc:Choice Requires="p14">
      <p:transition p14:dur="10" advTm="25389"/>
    </mc:Choice>
    <mc:Fallback xmlns="">
      <p:transition advTm="2538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C45AD2-4F94-D420-2AE9-B8CFA8B71CC8}"/>
              </a:ext>
            </a:extLst>
          </p:cNvPr>
          <p:cNvSpPr txBox="1"/>
          <p:nvPr/>
        </p:nvSpPr>
        <p:spPr>
          <a:xfrm>
            <a:off x="527382" y="644693"/>
            <a:ext cx="10849205" cy="6001643"/>
          </a:xfrm>
          <a:prstGeom prst="rect">
            <a:avLst/>
          </a:prstGeom>
          <a:noFill/>
        </p:spPr>
        <p:txBody>
          <a:bodyPr wrap="square">
            <a:spAutoFit/>
          </a:bodyPr>
          <a:lstStyle/>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028FBEFB-4818-BC45-198D-4AFE9718083B}"/>
              </a:ext>
            </a:extLst>
          </p:cNvPr>
          <p:cNvGraphicFramePr>
            <a:graphicFrameLocks noGrp="1"/>
          </p:cNvGraphicFramePr>
          <p:nvPr>
            <p:extLst>
              <p:ext uri="{D42A27DB-BD31-4B8C-83A1-F6EECF244321}">
                <p14:modId xmlns:p14="http://schemas.microsoft.com/office/powerpoint/2010/main" val="2829854616"/>
              </p:ext>
            </p:extLst>
          </p:nvPr>
        </p:nvGraphicFramePr>
        <p:xfrm>
          <a:off x="121920" y="62656"/>
          <a:ext cx="11917680" cy="8214487"/>
        </p:xfrm>
        <a:graphic>
          <a:graphicData uri="http://schemas.openxmlformats.org/drawingml/2006/table">
            <a:tbl>
              <a:tblPr>
                <a:tableStyleId>{5C22544A-7EE6-4342-B048-85BDC9FD1C3A}</a:tableStyleId>
              </a:tblPr>
              <a:tblGrid>
                <a:gridCol w="6380219">
                  <a:extLst>
                    <a:ext uri="{9D8B030D-6E8A-4147-A177-3AD203B41FA5}">
                      <a16:colId xmlns:a16="http://schemas.microsoft.com/office/drawing/2014/main" val="1224162291"/>
                    </a:ext>
                  </a:extLst>
                </a:gridCol>
                <a:gridCol w="5537461">
                  <a:extLst>
                    <a:ext uri="{9D8B030D-6E8A-4147-A177-3AD203B41FA5}">
                      <a16:colId xmlns:a16="http://schemas.microsoft.com/office/drawing/2014/main" val="4280239765"/>
                    </a:ext>
                  </a:extLst>
                </a:gridCol>
              </a:tblGrid>
              <a:tr h="6434668">
                <a:tc>
                  <a:txBody>
                    <a:bodyPr/>
                    <a:lstStyle/>
                    <a:p>
                      <a:pPr algn="just">
                        <a:lnSpc>
                          <a:spcPct val="115000"/>
                        </a:lnSpc>
                        <a:spcAft>
                          <a:spcPts val="800"/>
                        </a:spcAft>
                      </a:pPr>
                      <a:r>
                        <a:rPr lang="en-IN" sz="1800" b="1" kern="0" dirty="0">
                          <a:effectLst/>
                          <a:latin typeface="Times New Roman" panose="02020603050405020304" pitchFamily="18" charset="0"/>
                          <a:cs typeface="Times New Roman" panose="02020603050405020304" pitchFamily="18" charset="0"/>
                        </a:rPr>
                        <a:t>  </a:t>
                      </a:r>
                    </a:p>
                    <a:p>
                      <a:pPr algn="just">
                        <a:lnSpc>
                          <a:spcPct val="115000"/>
                        </a:lnSpc>
                        <a:spcAft>
                          <a:spcPts val="800"/>
                        </a:spcAft>
                      </a:pPr>
                      <a:r>
                        <a:rPr lang="en-IN" sz="2000" b="1" kern="0" dirty="0">
                          <a:effectLst/>
                          <a:latin typeface="Times New Roman" panose="02020603050405020304" pitchFamily="18" charset="0"/>
                          <a:cs typeface="Times New Roman" panose="02020603050405020304" pitchFamily="18" charset="0"/>
                        </a:rPr>
                        <a:t>(V)Relevance for Essay (250 marks)</a:t>
                      </a:r>
                      <a:endParaRPr lang="en-IN" sz="2000" b="1"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b="1" kern="0" dirty="0">
                          <a:solidFill>
                            <a:schemeClr val="accent1"/>
                          </a:solidFill>
                          <a:effectLst/>
                          <a:latin typeface="Times New Roman" panose="02020603050405020304" pitchFamily="18" charset="0"/>
                          <a:cs typeface="Times New Roman" panose="02020603050405020304" pitchFamily="18" charset="0"/>
                        </a:rPr>
                        <a:t>Essay Topics (UPSC PYQs)</a:t>
                      </a:r>
                    </a:p>
                    <a:p>
                      <a:pPr algn="just">
                        <a:lnSpc>
                          <a:spcPct val="115000"/>
                        </a:lnSpc>
                        <a:spcAft>
                          <a:spcPts val="800"/>
                        </a:spcAft>
                      </a:pPr>
                      <a:endParaRPr lang="en-IN" sz="2000" kern="100" dirty="0">
                        <a:effectLst/>
                        <a:latin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IN" sz="2000" kern="0" dirty="0">
                          <a:effectLst/>
                          <a:latin typeface="Times New Roman" panose="02020603050405020304" pitchFamily="18" charset="0"/>
                          <a:cs typeface="Times New Roman" panose="02020603050405020304" pitchFamily="18" charset="0"/>
                        </a:rPr>
                        <a:t> </a:t>
                      </a: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Reality does not conform to the ideal, but confirms it (2018)</a:t>
                      </a:r>
                    </a:p>
                    <a:p>
                      <a:pPr marL="285750" marR="0" lvl="0" indent="-285750" algn="just"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There can be no social justice without economic prosperity but economic prosperity without social justice is meaningless. (2020)</a:t>
                      </a:r>
                    </a:p>
                    <a:p>
                      <a:pPr marL="285750" marR="0" lvl="0" indent="-285750" algn="just"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Patriarchy is the least noticed yet the most significant structure of social inequality.(2020)</a:t>
                      </a:r>
                    </a:p>
                    <a:p>
                      <a:pPr marL="285750" marR="0" lvl="0" indent="-285750" algn="just"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The real is rational and the rational is real (2021</a:t>
                      </a:r>
                    </a:p>
                    <a:p>
                      <a:pPr marL="285750" marR="0" lvl="0" indent="-285750" algn="just"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A Society That Has More Justice is a Society That Needs Less Charity (2023).</a:t>
                      </a:r>
                    </a:p>
                    <a:p>
                      <a:pPr marL="0" marR="0" lvl="0" indent="0" algn="just"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US" sz="18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marL="14163" marR="14163" marT="0" marB="0"/>
                </a:tc>
                <a:tc>
                  <a: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IN" sz="1800" kern="0" dirty="0">
                          <a:effectLst/>
                          <a:latin typeface="Times New Roman" panose="02020603050405020304" pitchFamily="18" charset="0"/>
                          <a:cs typeface="Times New Roman" panose="02020603050405020304" pitchFamily="18" charset="0"/>
                        </a:rPr>
                        <a:t> </a:t>
                      </a:r>
                      <a:r>
                        <a:rPr lang="en-IN" sz="1800" kern="0" dirty="0">
                          <a:effectLst/>
                          <a:highlight>
                            <a:srgbClr val="FFFFFF"/>
                          </a:highlight>
                          <a:latin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15000"/>
                        </a:lnSpc>
                        <a:spcBef>
                          <a:spcPts val="0"/>
                        </a:spcBef>
                        <a:spcAft>
                          <a:spcPts val="800"/>
                        </a:spcAft>
                        <a:buClrTx/>
                        <a:buSzTx/>
                        <a:buFontTx/>
                        <a:buNone/>
                        <a:tabLst/>
                        <a:defRPr/>
                      </a:pPr>
                      <a:endParaRPr lang="en-IN" sz="1800" b="1" kern="0" dirty="0">
                        <a:solidFill>
                          <a:schemeClr val="accent1"/>
                        </a:solidFill>
                        <a:effectLst/>
                        <a:highlight>
                          <a:srgbClr val="FFFFFF"/>
                        </a:highlight>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800"/>
                        </a:spcAft>
                        <a:buClrTx/>
                        <a:buSzTx/>
                        <a:buFontTx/>
                        <a:buNone/>
                        <a:tabLst/>
                        <a:defRPr/>
                      </a:pPr>
                      <a:r>
                        <a:rPr lang="en-IN" sz="1800" b="1" kern="0" dirty="0">
                          <a:solidFill>
                            <a:schemeClr val="accent1"/>
                          </a:solidFill>
                          <a:effectLst/>
                          <a:highlight>
                            <a:srgbClr val="FFFFFF"/>
                          </a:highlight>
                          <a:latin typeface="Times New Roman" panose="02020603050405020304" pitchFamily="18" charset="0"/>
                          <a:cs typeface="Times New Roman" panose="02020603050405020304" pitchFamily="18" charset="0"/>
                        </a:rPr>
                        <a:t>Overlap with PSIR syllabus</a:t>
                      </a:r>
                      <a:endParaRPr lang="en-IN" sz="1800" b="1" kern="100" dirty="0">
                        <a:solidFill>
                          <a:schemeClr val="accent1"/>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1800" kern="0" dirty="0">
                          <a:effectLst/>
                          <a:latin typeface="Times New Roman" panose="02020603050405020304" pitchFamily="18" charset="0"/>
                          <a:cs typeface="Times New Roman" panose="02020603050405020304" pitchFamily="18" charset="0"/>
                        </a:rPr>
                        <a:t>          Many of PSIR concepts helps in essay writing.</a:t>
                      </a:r>
                      <a:endParaRPr lang="en-IN" sz="18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1800" kern="0" dirty="0">
                          <a:effectLst/>
                          <a:latin typeface="Times New Roman" panose="02020603050405020304" pitchFamily="18" charset="0"/>
                          <a:cs typeface="Times New Roman" panose="02020603050405020304" pitchFamily="18" charset="0"/>
                        </a:rPr>
                        <a:t> </a:t>
                      </a:r>
                      <a:endParaRPr lang="en-IN" sz="18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1800" kern="0" dirty="0">
                          <a:effectLst/>
                          <a:latin typeface="Times New Roman" panose="02020603050405020304" pitchFamily="18" charset="0"/>
                          <a:cs typeface="Times New Roman" panose="02020603050405020304" pitchFamily="18" charset="0"/>
                        </a:rPr>
                        <a:t> </a:t>
                      </a:r>
                      <a:endParaRPr lang="en-IN" sz="18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1800" kern="0" dirty="0">
                        <a:effectLst/>
                        <a:latin typeface="Times New Roman" panose="02020603050405020304" pitchFamily="18" charset="0"/>
                        <a:cs typeface="Times New Roman" panose="02020603050405020304" pitchFamily="18" charset="0"/>
                      </a:endParaRPr>
                    </a:p>
                  </a:txBody>
                  <a:tcPr marL="14163" marR="14163" marT="0" marB="0"/>
                </a:tc>
                <a:extLst>
                  <a:ext uri="{0D108BD9-81ED-4DB2-BD59-A6C34878D82A}">
                    <a16:rowId xmlns:a16="http://schemas.microsoft.com/office/drawing/2014/main" val="173403056"/>
                  </a:ext>
                </a:extLst>
              </a:tr>
            </a:tbl>
          </a:graphicData>
        </a:graphic>
      </p:graphicFrame>
    </p:spTree>
    <p:extLst>
      <p:ext uri="{BB962C8B-B14F-4D97-AF65-F5344CB8AC3E}">
        <p14:creationId xmlns:p14="http://schemas.microsoft.com/office/powerpoint/2010/main" val="3406073718"/>
      </p:ext>
    </p:extLst>
  </p:cSld>
  <p:clrMapOvr>
    <a:masterClrMapping/>
  </p:clrMapOvr>
  <mc:AlternateContent xmlns:mc="http://schemas.openxmlformats.org/markup-compatibility/2006" xmlns:p14="http://schemas.microsoft.com/office/powerpoint/2010/main">
    <mc:Choice Requires="p14">
      <p:transition spd="slow" p14:dur="4000">
        <p14:vortex dir="r"/>
        <p:sndAc>
          <p:stSnd>
            <p:snd r:embed="rId2" name="hammer.wav"/>
          </p:stSnd>
        </p:sndAc>
      </p:transition>
    </mc:Choice>
    <mc:Fallback xmlns="">
      <p:transition spd="slow">
        <p:fade/>
        <p:sndAc>
          <p:stSnd>
            <p:snd r:embed="rId3" name="hammer.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C45AD2-4F94-D420-2AE9-B8CFA8B71CC8}"/>
              </a:ext>
            </a:extLst>
          </p:cNvPr>
          <p:cNvSpPr txBox="1"/>
          <p:nvPr/>
        </p:nvSpPr>
        <p:spPr>
          <a:xfrm>
            <a:off x="527382" y="644693"/>
            <a:ext cx="10849205" cy="6001643"/>
          </a:xfrm>
          <a:prstGeom prst="rect">
            <a:avLst/>
          </a:prstGeom>
          <a:noFill/>
        </p:spPr>
        <p:txBody>
          <a:bodyPr wrap="square">
            <a:spAutoFit/>
          </a:bodyPr>
          <a:lstStyle/>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solidFill>
                <a:srgbClr val="FF0000"/>
              </a:solidFill>
              <a:latin typeface="Times New Roman" panose="02020603050405020304" pitchFamily="18" charset="0"/>
              <a:cs typeface="Times New Roman" panose="02020603050405020304" pitchFamily="18" charset="0"/>
            </a:endParaRPr>
          </a:p>
          <a:p>
            <a:pPr algn="just"/>
            <a:endParaRPr lang="en-IN" sz="2400" b="1" dirty="0">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028FBEFB-4818-BC45-198D-4AFE9718083B}"/>
              </a:ext>
            </a:extLst>
          </p:cNvPr>
          <p:cNvGraphicFramePr>
            <a:graphicFrameLocks noGrp="1"/>
          </p:cNvGraphicFramePr>
          <p:nvPr>
            <p:extLst>
              <p:ext uri="{D42A27DB-BD31-4B8C-83A1-F6EECF244321}">
                <p14:modId xmlns:p14="http://schemas.microsoft.com/office/powerpoint/2010/main" val="96389557"/>
              </p:ext>
            </p:extLst>
          </p:nvPr>
        </p:nvGraphicFramePr>
        <p:xfrm>
          <a:off x="220906" y="211664"/>
          <a:ext cx="11574853" cy="6434672"/>
        </p:xfrm>
        <a:graphic>
          <a:graphicData uri="http://schemas.openxmlformats.org/drawingml/2006/table">
            <a:tbl>
              <a:tblPr>
                <a:tableStyleId>{5C22544A-7EE6-4342-B048-85BDC9FD1C3A}</a:tableStyleId>
              </a:tblPr>
              <a:tblGrid>
                <a:gridCol w="6051041">
                  <a:extLst>
                    <a:ext uri="{9D8B030D-6E8A-4147-A177-3AD203B41FA5}">
                      <a16:colId xmlns:a16="http://schemas.microsoft.com/office/drawing/2014/main" val="1224162291"/>
                    </a:ext>
                  </a:extLst>
                </a:gridCol>
                <a:gridCol w="5523812">
                  <a:extLst>
                    <a:ext uri="{9D8B030D-6E8A-4147-A177-3AD203B41FA5}">
                      <a16:colId xmlns:a16="http://schemas.microsoft.com/office/drawing/2014/main" val="4280239765"/>
                    </a:ext>
                  </a:extLst>
                </a:gridCol>
              </a:tblGrid>
              <a:tr h="6434672">
                <a:tc>
                  <a:txBody>
                    <a:bodyPr/>
                    <a:lstStyle/>
                    <a:p>
                      <a:pPr algn="just">
                        <a:lnSpc>
                          <a:spcPct val="115000"/>
                        </a:lnSpc>
                        <a:spcAft>
                          <a:spcPts val="800"/>
                        </a:spcAft>
                      </a:pPr>
                      <a:r>
                        <a:rPr lang="en-IN" sz="1800" b="1" kern="0" dirty="0">
                          <a:effectLst/>
                          <a:latin typeface="Times New Roman" panose="02020603050405020304" pitchFamily="18" charset="0"/>
                          <a:cs typeface="Times New Roman" panose="02020603050405020304" pitchFamily="18" charset="0"/>
                        </a:rPr>
                        <a:t> </a:t>
                      </a:r>
                      <a:r>
                        <a:rPr lang="en-IN" sz="2000" b="1" kern="0" dirty="0">
                          <a:effectLst/>
                          <a:latin typeface="Times New Roman" panose="02020603050405020304" pitchFamily="18" charset="0"/>
                          <a:cs typeface="Times New Roman" panose="02020603050405020304" pitchFamily="18" charset="0"/>
                        </a:rPr>
                        <a:t> (vi)Relevant for Personality Test</a:t>
                      </a:r>
                      <a:endParaRPr lang="en-IN" sz="2000" b="1" kern="100" dirty="0">
                        <a:effectLst/>
                        <a:latin typeface="Times New Roman" panose="02020603050405020304" pitchFamily="18" charset="0"/>
                        <a:cs typeface="Times New Roman" panose="02020603050405020304" pitchFamily="18" charset="0"/>
                      </a:endParaRPr>
                    </a:p>
                    <a:p>
                      <a:pPr marL="0" lvl="0" indent="0" algn="just">
                        <a:lnSpc>
                          <a:spcPct val="115000"/>
                        </a:lnSpc>
                        <a:spcAft>
                          <a:spcPts val="800"/>
                        </a:spcAft>
                        <a:buFont typeface="Wingdings" panose="05000000000000000000" pitchFamily="2" charset="2"/>
                        <a:buNone/>
                      </a:pPr>
                      <a:endParaRPr lang="en-IN" sz="2000" kern="0" dirty="0">
                        <a:effectLst/>
                        <a:latin typeface="Times New Roman" panose="02020603050405020304" pitchFamily="18" charset="0"/>
                        <a:cs typeface="Times New Roman" panose="02020603050405020304" pitchFamily="18" charset="0"/>
                      </a:endParaRPr>
                    </a:p>
                    <a:p>
                      <a:pPr marL="0" lvl="0" indent="0" algn="just">
                        <a:lnSpc>
                          <a:spcPct val="115000"/>
                        </a:lnSpc>
                        <a:spcAft>
                          <a:spcPts val="800"/>
                        </a:spcAft>
                        <a:buFont typeface="Wingdings" panose="05000000000000000000" pitchFamily="2" charset="2"/>
                        <a:buNone/>
                      </a:pPr>
                      <a:endParaRPr lang="en-IN" sz="2000" kern="0" dirty="0">
                        <a:effectLst/>
                        <a:latin typeface="Times New Roman" panose="02020603050405020304" pitchFamily="18" charset="0"/>
                        <a:cs typeface="Times New Roman" panose="02020603050405020304" pitchFamily="18" charset="0"/>
                      </a:endParaRPr>
                    </a:p>
                    <a:p>
                      <a:pPr marL="0" lvl="0" indent="0" algn="just">
                        <a:lnSpc>
                          <a:spcPct val="115000"/>
                        </a:lnSpc>
                        <a:spcAft>
                          <a:spcPts val="800"/>
                        </a:spcAft>
                        <a:buFont typeface="Wingdings" panose="05000000000000000000" pitchFamily="2" charset="2"/>
                        <a:buNone/>
                      </a:pPr>
                      <a:r>
                        <a:rPr lang="en-IN" sz="2000" kern="0" dirty="0">
                          <a:effectLst/>
                          <a:latin typeface="Times New Roman" panose="02020603050405020304" pitchFamily="18" charset="0"/>
                          <a:cs typeface="Times New Roman" panose="02020603050405020304" pitchFamily="18" charset="0"/>
                        </a:rPr>
                        <a:t>Personality Test</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4163" marR="14163" marT="0" marB="0"/>
                </a:tc>
                <a:tc>
                  <a:txBody>
                    <a:bodyPr/>
                    <a:lstStyle/>
                    <a:p>
                      <a:pPr algn="just">
                        <a:lnSpc>
                          <a:spcPct val="115000"/>
                        </a:lnSpc>
                        <a:spcAft>
                          <a:spcPts val="800"/>
                        </a:spcAft>
                      </a:pPr>
                      <a:r>
                        <a:rPr lang="en-IN" sz="1800" kern="0" dirty="0">
                          <a:effectLst/>
                          <a:latin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15000"/>
                        </a:lnSpc>
                        <a:spcBef>
                          <a:spcPts val="0"/>
                        </a:spcBef>
                        <a:spcAft>
                          <a:spcPts val="800"/>
                        </a:spcAft>
                        <a:buClrTx/>
                        <a:buSzTx/>
                        <a:buFontTx/>
                        <a:buNone/>
                        <a:tabLst/>
                        <a:defRPr/>
                      </a:pPr>
                      <a:r>
                        <a:rPr lang="en-IN" sz="2000" b="1" kern="0" dirty="0">
                          <a:solidFill>
                            <a:schemeClr val="accent1"/>
                          </a:solidFill>
                          <a:effectLst/>
                          <a:highlight>
                            <a:srgbClr val="FFFFFF"/>
                          </a:highlight>
                          <a:latin typeface="Times New Roman" panose="02020603050405020304" pitchFamily="18" charset="0"/>
                          <a:cs typeface="Times New Roman" panose="02020603050405020304" pitchFamily="18" charset="0"/>
                        </a:rPr>
                        <a:t>Overlap with PSIR syllabus</a:t>
                      </a:r>
                      <a:endParaRPr lang="en-IN" sz="2000" b="1" kern="100" dirty="0">
                        <a:solidFill>
                          <a:schemeClr val="accent1"/>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2000" kern="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Topics concerning Indian Politics and Political thought are good fodder for PT.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4163" marR="14163" marT="0" marB="0"/>
                </a:tc>
                <a:extLst>
                  <a:ext uri="{0D108BD9-81ED-4DB2-BD59-A6C34878D82A}">
                    <a16:rowId xmlns:a16="http://schemas.microsoft.com/office/drawing/2014/main" val="173403056"/>
                  </a:ext>
                </a:extLst>
              </a:tr>
            </a:tbl>
          </a:graphicData>
        </a:graphic>
      </p:graphicFrame>
    </p:spTree>
    <p:extLst>
      <p:ext uri="{BB962C8B-B14F-4D97-AF65-F5344CB8AC3E}">
        <p14:creationId xmlns:p14="http://schemas.microsoft.com/office/powerpoint/2010/main" val="2991612510"/>
      </p:ext>
    </p:extLst>
  </p:cSld>
  <p:clrMapOvr>
    <a:masterClrMapping/>
  </p:clrMapOvr>
  <mc:AlternateContent xmlns:mc="http://schemas.openxmlformats.org/markup-compatibility/2006" xmlns:p14="http://schemas.microsoft.com/office/powerpoint/2010/main">
    <mc:Choice Requires="p14">
      <p:transition spd="slow" p14:dur="4000">
        <p14:vortex dir="r"/>
        <p:sndAc>
          <p:stSnd>
            <p:snd r:embed="rId2" name="hammer.wav"/>
          </p:stSnd>
        </p:sndAc>
      </p:transition>
    </mc:Choice>
    <mc:Fallback xmlns="">
      <p:transition spd="slow">
        <p:fade/>
        <p:sndAc>
          <p:stSnd>
            <p:snd r:embed="rId3" name="hammer.wav"/>
          </p:stSnd>
        </p:sndAc>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8638" y="164637"/>
            <a:ext cx="11603101" cy="6377515"/>
          </a:xfrm>
          <a:prstGeom prst="rect">
            <a:avLst/>
          </a:prstGeom>
          <a:solidFill>
            <a:schemeClr val="bg1"/>
          </a:solidFill>
        </p:spPr>
        <p:txBody>
          <a:bodyPr wrap="square">
            <a:spAutoFit/>
          </a:bodyPr>
          <a:lstStyle/>
          <a:p>
            <a:pPr lvl="0" algn="just"/>
            <a:r>
              <a:rPr lang="en-IN" sz="1800" b="1" dirty="0">
                <a:solidFill>
                  <a:srgbClr val="000000"/>
                </a:solidFill>
                <a:effectLst/>
                <a:latin typeface="Times New Roman" panose="02020603050405020304" pitchFamily="18" charset="0"/>
                <a:ea typeface="Times New Roman" panose="02020603050405020304" pitchFamily="18" charset="0"/>
              </a:rPr>
              <a:t>(</a:t>
            </a:r>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vii)Interdisciplinary Approach of PSIR.</a:t>
            </a:r>
          </a:p>
          <a:p>
            <a:pPr lvl="0" algn="just"/>
            <a:endParaRPr lang="en-I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endPar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gn="just"/>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0" algn="just"/>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(viii)Relevance to the Administrative Services post selection.</a:t>
            </a:r>
          </a:p>
          <a:p>
            <a:pPr lvl="0" algn="just"/>
            <a:endParaRPr lang="en-I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endParaRPr lang="en-I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endParaRPr lang="en-I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endParaRPr lang="en-IN"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endParaRPr lang="en-IN"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r>
              <a:rPr lang="en-IN" sz="2000" b="1" dirty="0">
                <a:effectLst/>
                <a:latin typeface="Times New Roman" panose="02020603050405020304" pitchFamily="18" charset="0"/>
                <a:ea typeface="Times New Roman" panose="02020603050405020304" pitchFamily="18" charset="0"/>
                <a:cs typeface="Times New Roman" panose="02020603050405020304" pitchFamily="18" charset="0"/>
              </a:rPr>
              <a:t>(ix)Dynamic and multi-layered subject---</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Huge scope for innovative ideas.</a:t>
            </a:r>
          </a:p>
          <a:p>
            <a:pPr marR="126997">
              <a:lnSpc>
                <a:spcPct val="107000"/>
              </a:lnSpc>
              <a:spcAft>
                <a:spcPts val="1000"/>
              </a:spcAft>
              <a:buSzPts val="1000"/>
              <a:tabLst>
                <a:tab pos="609585" algn="l"/>
              </a:tabLst>
            </a:pPr>
            <a:endParaRPr lang="en-IN" sz="2000" b="1" dirty="0">
              <a:solidFill>
                <a:srgbClr val="474747"/>
              </a:solidFill>
              <a:latin typeface="Times New Roman" panose="02020603050405020304" pitchFamily="18"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000" b="1" dirty="0">
              <a:solidFill>
                <a:srgbClr val="474747"/>
              </a:solidFill>
              <a:latin typeface="Times New Roman" panose="02020603050405020304" pitchFamily="18"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r>
              <a:rPr lang="en-US" sz="2000" b="1" dirty="0">
                <a:latin typeface="Times New Roman" panose="02020603050405020304" pitchFamily="18" charset="0"/>
                <a:cs typeface="Times New Roman" panose="02020603050405020304" pitchFamily="18" charset="0"/>
              </a:rPr>
              <a:t>x)Consistent Performance: </a:t>
            </a:r>
            <a:r>
              <a:rPr lang="en-US" sz="2000" dirty="0">
                <a:latin typeface="Times New Roman" panose="02020603050405020304" pitchFamily="18" charset="0"/>
                <a:cs typeface="Times New Roman" panose="02020603050405020304" pitchFamily="18" charset="0"/>
              </a:rPr>
              <a:t>PSIR consistently yields high scores, with many toppers scoring above 300 marks every year. </a:t>
            </a:r>
            <a:endParaRPr lang="en-IN" sz="2000" b="1" dirty="0">
              <a:solidFill>
                <a:srgbClr val="474747"/>
              </a:solidFill>
              <a:latin typeface="Times New Roman" panose="02020603050405020304" pitchFamily="18"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16114319"/>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8638" y="164637"/>
            <a:ext cx="11603101" cy="6220229"/>
          </a:xfrm>
          <a:prstGeom prst="rect">
            <a:avLst/>
          </a:prstGeom>
          <a:solidFill>
            <a:schemeClr val="bg1"/>
          </a:solidFill>
        </p:spPr>
        <p:txBody>
          <a:bodyPr wrap="square">
            <a:spAutoFit/>
          </a:bodyPr>
          <a:lstStyle/>
          <a:p>
            <a:pPr algn="just">
              <a:lnSpc>
                <a:spcPct val="115000"/>
              </a:lnSpc>
              <a:spcAft>
                <a:spcPts val="800"/>
              </a:spcAft>
            </a:pPr>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 Who can opt PSIR as MAINS optional?</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a:p>
            <a:pPr marR="126997">
              <a:lnSpc>
                <a:spcPct val="107000"/>
              </a:lnSpc>
              <a:spcAft>
                <a:spcPts val="1000"/>
              </a:spcAft>
              <a:buSzPts val="1000"/>
              <a:tabLst>
                <a:tab pos="609585" algn="l"/>
              </a:tabLst>
            </a:pPr>
            <a:endParaRPr lang="en-IN" sz="2400" b="1" dirty="0">
              <a:solidFill>
                <a:srgbClr val="474747"/>
              </a:solidFill>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488873592"/>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4449" y="134157"/>
            <a:ext cx="11603101" cy="6331990"/>
          </a:xfrm>
          <a:prstGeom prst="rect">
            <a:avLst/>
          </a:prstGeom>
          <a:solidFill>
            <a:schemeClr val="bg1"/>
          </a:solidFill>
        </p:spPr>
        <p:txBody>
          <a:bodyPr wrap="square">
            <a:spAutoFit/>
          </a:bodyPr>
          <a:lstStyle/>
          <a:p>
            <a:pPr algn="just">
              <a:lnSpc>
                <a:spcPct val="107000"/>
              </a:lnSpc>
              <a:spcAft>
                <a:spcPts val="800"/>
              </a:spcAft>
            </a:pPr>
            <a:r>
              <a:rPr lang="en-IN" sz="2000" b="1"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a:t>
            </a: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)Decoding Political Science and International Relations/Understanding the scope of the subject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525360362"/>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D1BC8-A93D-D3B0-2C35-5ED1B7073E8A}"/>
              </a:ext>
            </a:extLst>
          </p:cNvPr>
          <p:cNvSpPr>
            <a:spLocks noGrp="1"/>
          </p:cNvSpPr>
          <p:nvPr>
            <p:ph type="title"/>
          </p:nvPr>
        </p:nvSpPr>
        <p:spPr/>
        <p:txBody>
          <a:bodyPr>
            <a:normAutofit/>
          </a:bodyPr>
          <a:lstStyle/>
          <a:p>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5) Brief analysis of Syllabus of PSIR</a:t>
            </a:r>
            <a:endParaRPr lang="en-IN" sz="2400" dirty="0"/>
          </a:p>
        </p:txBody>
      </p:sp>
      <p:sp>
        <p:nvSpPr>
          <p:cNvPr id="3" name="Text Placeholder 2">
            <a:extLst>
              <a:ext uri="{FF2B5EF4-FFF2-40B4-BE49-F238E27FC236}">
                <a16:creationId xmlns:a16="http://schemas.microsoft.com/office/drawing/2014/main" id="{DE3C2F36-9791-43D8-32BA-B1297A4D120D}"/>
              </a:ext>
            </a:extLst>
          </p:cNvPr>
          <p:cNvSpPr>
            <a:spLocks noGrp="1"/>
          </p:cNvSpPr>
          <p:nvPr>
            <p:ph type="body" idx="1"/>
          </p:nvPr>
        </p:nvSpPr>
        <p:spPr/>
        <p:txBody>
          <a:bodyPr>
            <a:normAutofit/>
          </a:bodyPr>
          <a:lstStyle/>
          <a:p>
            <a:r>
              <a:rPr lang="en-IN" dirty="0">
                <a:solidFill>
                  <a:srgbClr val="00B050"/>
                </a:solidFill>
                <a:latin typeface="Times New Roman" panose="02020603050405020304" pitchFamily="18" charset="0"/>
                <a:cs typeface="Times New Roman" panose="02020603050405020304" pitchFamily="18" charset="0"/>
              </a:rPr>
              <a:t>               Paper 1 (250 Marks)</a:t>
            </a:r>
          </a:p>
        </p:txBody>
      </p:sp>
      <p:sp>
        <p:nvSpPr>
          <p:cNvPr id="4" name="Content Placeholder 3">
            <a:extLst>
              <a:ext uri="{FF2B5EF4-FFF2-40B4-BE49-F238E27FC236}">
                <a16:creationId xmlns:a16="http://schemas.microsoft.com/office/drawing/2014/main" id="{D0EBCA6C-04EF-FE1A-0067-45E088260FAC}"/>
              </a:ext>
            </a:extLst>
          </p:cNvPr>
          <p:cNvSpPr>
            <a:spLocks noGrp="1"/>
          </p:cNvSpPr>
          <p:nvPr>
            <p:ph sz="half" idx="2"/>
          </p:nvPr>
        </p:nvSpPr>
        <p:spPr/>
        <p:txBody>
          <a:bodyPr/>
          <a:lstStyle/>
          <a:p>
            <a:pPr marL="0" indent="0">
              <a:buNone/>
            </a:pPr>
            <a:endParaRPr lang="en-IN" dirty="0"/>
          </a:p>
          <a:p>
            <a:r>
              <a:rPr lang="en-IN" sz="2400" b="1" dirty="0">
                <a:solidFill>
                  <a:schemeClr val="accent1"/>
                </a:solidFill>
                <a:latin typeface="Times New Roman" panose="02020603050405020304" pitchFamily="18" charset="0"/>
                <a:cs typeface="Times New Roman" panose="02020603050405020304" pitchFamily="18" charset="0"/>
              </a:rPr>
              <a:t>Section A</a:t>
            </a:r>
            <a:r>
              <a:rPr lang="en-IN" sz="2400" dirty="0">
                <a:latin typeface="Times New Roman" panose="02020603050405020304" pitchFamily="18" charset="0"/>
                <a:cs typeface="Times New Roman" panose="02020603050405020304" pitchFamily="18" charset="0"/>
              </a:rPr>
              <a:t> (</a:t>
            </a:r>
            <a:r>
              <a:rPr lang="en-US" sz="2400" b="1" i="0" dirty="0">
                <a:solidFill>
                  <a:srgbClr val="FB5621"/>
                </a:solidFill>
                <a:effectLst/>
                <a:latin typeface="Times New Roman" panose="02020603050405020304" pitchFamily="18" charset="0"/>
                <a:cs typeface="Times New Roman" panose="02020603050405020304" pitchFamily="18" charset="0"/>
              </a:rPr>
              <a:t>Political Theory and Indian Politics)</a:t>
            </a:r>
          </a:p>
          <a:p>
            <a:pPr marL="0" indent="0">
              <a:buNone/>
            </a:pPr>
            <a:endParaRPr lang="en-US" sz="2400" b="1" i="0" dirty="0">
              <a:solidFill>
                <a:srgbClr val="FB5621"/>
              </a:solidFill>
              <a:effectLst/>
              <a:latin typeface="Times New Roman" panose="02020603050405020304" pitchFamily="18" charset="0"/>
              <a:cs typeface="Times New Roman" panose="02020603050405020304" pitchFamily="18" charset="0"/>
            </a:endParaRPr>
          </a:p>
          <a:p>
            <a:pPr marL="0" indent="0">
              <a:buNone/>
            </a:pPr>
            <a:endParaRPr lang="en-US" sz="2400" b="1" i="0" dirty="0">
              <a:solidFill>
                <a:srgbClr val="FB5621"/>
              </a:solidFill>
              <a:effectLst/>
              <a:latin typeface="Times New Roman" panose="02020603050405020304" pitchFamily="18" charset="0"/>
              <a:cs typeface="Times New Roman" panose="02020603050405020304" pitchFamily="18" charset="0"/>
            </a:endParaRPr>
          </a:p>
          <a:p>
            <a:r>
              <a:rPr lang="en-US" sz="2400" b="1" dirty="0">
                <a:solidFill>
                  <a:schemeClr val="accent1"/>
                </a:solidFill>
                <a:latin typeface="Times New Roman" panose="02020603050405020304" pitchFamily="18" charset="0"/>
                <a:cs typeface="Times New Roman" panose="02020603050405020304" pitchFamily="18" charset="0"/>
              </a:rPr>
              <a:t>Section B </a:t>
            </a:r>
            <a:r>
              <a:rPr lang="en-US" sz="2400" b="1" dirty="0">
                <a:solidFill>
                  <a:srgbClr val="FB5621"/>
                </a:solidFill>
                <a:latin typeface="Times New Roman" panose="02020603050405020304" pitchFamily="18" charset="0"/>
                <a:cs typeface="Times New Roman" panose="02020603050405020304" pitchFamily="18" charset="0"/>
              </a:rPr>
              <a:t>(</a:t>
            </a:r>
            <a:r>
              <a:rPr lang="en-IN" sz="2400" b="1" i="0" dirty="0">
                <a:solidFill>
                  <a:srgbClr val="FB5621"/>
                </a:solidFill>
                <a:effectLst/>
                <a:latin typeface="Times New Roman" panose="02020603050405020304" pitchFamily="18" charset="0"/>
                <a:cs typeface="Times New Roman" panose="02020603050405020304" pitchFamily="18" charset="0"/>
              </a:rPr>
              <a:t>Indian Government and Politics)</a:t>
            </a:r>
          </a:p>
          <a:p>
            <a:endParaRPr lang="en-US" sz="2400" b="1" i="0" dirty="0">
              <a:solidFill>
                <a:srgbClr val="FB5621"/>
              </a:solidFill>
              <a:effectLst/>
              <a:latin typeface="Times New Roman" panose="02020603050405020304" pitchFamily="18" charset="0"/>
              <a:cs typeface="Times New Roman" panose="02020603050405020304" pitchFamily="18" charset="0"/>
            </a:endParaRPr>
          </a:p>
          <a:p>
            <a:endParaRPr lang="en-IN" dirty="0"/>
          </a:p>
        </p:txBody>
      </p:sp>
      <p:sp>
        <p:nvSpPr>
          <p:cNvPr id="5" name="Text Placeholder 4">
            <a:extLst>
              <a:ext uri="{FF2B5EF4-FFF2-40B4-BE49-F238E27FC236}">
                <a16:creationId xmlns:a16="http://schemas.microsoft.com/office/drawing/2014/main" id="{533B0E80-791B-F48A-9435-68D7149632BD}"/>
              </a:ext>
            </a:extLst>
          </p:cNvPr>
          <p:cNvSpPr>
            <a:spLocks noGrp="1"/>
          </p:cNvSpPr>
          <p:nvPr>
            <p:ph type="body" sz="quarter" idx="3"/>
          </p:nvPr>
        </p:nvSpPr>
        <p:spPr/>
        <p:txBody>
          <a:bodyPr>
            <a:normAutofit/>
          </a:bodyPr>
          <a:lstStyle/>
          <a:p>
            <a:r>
              <a:rPr lang="en-IN" dirty="0">
                <a:solidFill>
                  <a:srgbClr val="00B050"/>
                </a:solidFill>
                <a:latin typeface="Times New Roman" panose="02020603050405020304" pitchFamily="18" charset="0"/>
                <a:cs typeface="Times New Roman" panose="02020603050405020304" pitchFamily="18" charset="0"/>
              </a:rPr>
              <a:t>              Paper 2 (250 Marks)</a:t>
            </a:r>
          </a:p>
        </p:txBody>
      </p:sp>
      <p:sp>
        <p:nvSpPr>
          <p:cNvPr id="6" name="Content Placeholder 5">
            <a:extLst>
              <a:ext uri="{FF2B5EF4-FFF2-40B4-BE49-F238E27FC236}">
                <a16:creationId xmlns:a16="http://schemas.microsoft.com/office/drawing/2014/main" id="{16195EBD-BD90-83C2-5CA3-483BCAB897B7}"/>
              </a:ext>
            </a:extLst>
          </p:cNvPr>
          <p:cNvSpPr>
            <a:spLocks noGrp="1"/>
          </p:cNvSpPr>
          <p:nvPr>
            <p:ph sz="quarter" idx="4"/>
          </p:nvPr>
        </p:nvSpPr>
        <p:spPr/>
        <p:txBody>
          <a:bodyPr/>
          <a:lstStyle/>
          <a:p>
            <a:pPr marL="0" indent="0">
              <a:buNone/>
            </a:pPr>
            <a:endParaRPr lang="en-IN" dirty="0"/>
          </a:p>
          <a:p>
            <a:r>
              <a:rPr lang="en-IN" sz="2400" b="1" dirty="0">
                <a:solidFill>
                  <a:schemeClr val="accent1"/>
                </a:solidFill>
                <a:latin typeface="Times New Roman" panose="02020603050405020304" pitchFamily="18" charset="0"/>
                <a:cs typeface="Times New Roman" panose="02020603050405020304" pitchFamily="18" charset="0"/>
              </a:rPr>
              <a:t>Section A</a:t>
            </a:r>
            <a:r>
              <a:rPr lang="en-IN" sz="2400" dirty="0">
                <a:latin typeface="Times New Roman" panose="02020603050405020304" pitchFamily="18" charset="0"/>
                <a:cs typeface="Times New Roman" panose="02020603050405020304" pitchFamily="18" charset="0"/>
              </a:rPr>
              <a:t> (</a:t>
            </a:r>
            <a:r>
              <a:rPr lang="en-US" sz="2400" b="1" i="0" dirty="0">
                <a:solidFill>
                  <a:srgbClr val="FB5621"/>
                </a:solidFill>
                <a:effectLst/>
                <a:latin typeface="Times New Roman" panose="02020603050405020304" pitchFamily="18" charset="0"/>
                <a:cs typeface="Times New Roman" panose="02020603050405020304" pitchFamily="18" charset="0"/>
              </a:rPr>
              <a:t>Comparative Political Analysis and International Politics)</a:t>
            </a:r>
          </a:p>
          <a:p>
            <a:pPr marL="0" indent="0">
              <a:buNone/>
            </a:pPr>
            <a:endParaRPr lang="en-US" sz="2400" b="1" i="0" dirty="0">
              <a:solidFill>
                <a:srgbClr val="FB5621"/>
              </a:solidFill>
              <a:effectLst/>
              <a:latin typeface="Times New Roman" panose="02020603050405020304" pitchFamily="18" charset="0"/>
              <a:cs typeface="Times New Roman" panose="02020603050405020304" pitchFamily="18" charset="0"/>
            </a:endParaRPr>
          </a:p>
          <a:p>
            <a:pPr marL="0" indent="0">
              <a:buNone/>
            </a:pPr>
            <a:endParaRPr lang="en-US" sz="2400" b="1" i="0" dirty="0">
              <a:solidFill>
                <a:srgbClr val="FB5621"/>
              </a:solidFill>
              <a:effectLst/>
              <a:latin typeface="Times New Roman" panose="02020603050405020304" pitchFamily="18" charset="0"/>
              <a:cs typeface="Times New Roman" panose="02020603050405020304" pitchFamily="18" charset="0"/>
            </a:endParaRPr>
          </a:p>
          <a:p>
            <a:r>
              <a:rPr lang="en-IN" sz="2400" b="1" i="0" dirty="0">
                <a:solidFill>
                  <a:schemeClr val="accent1"/>
                </a:solidFill>
                <a:effectLst/>
                <a:latin typeface="Times New Roman" panose="02020603050405020304" pitchFamily="18" charset="0"/>
                <a:cs typeface="Times New Roman" panose="02020603050405020304" pitchFamily="18" charset="0"/>
              </a:rPr>
              <a:t>Section B </a:t>
            </a:r>
            <a:r>
              <a:rPr lang="en-IN" sz="2400" b="1" i="0" dirty="0">
                <a:solidFill>
                  <a:srgbClr val="FB5621"/>
                </a:solidFill>
                <a:effectLst/>
                <a:latin typeface="Times New Roman" panose="02020603050405020304" pitchFamily="18" charset="0"/>
                <a:cs typeface="Times New Roman" panose="02020603050405020304" pitchFamily="18" charset="0"/>
              </a:rPr>
              <a:t>(India and the World)</a:t>
            </a:r>
          </a:p>
          <a:p>
            <a:endParaRPr lang="en-US" b="1" i="0" dirty="0">
              <a:solidFill>
                <a:srgbClr val="FB5621"/>
              </a:solidFill>
              <a:effectLst/>
              <a:latin typeface="Roboto" panose="02000000000000000000" pitchFamily="2" charset="0"/>
            </a:endParaRPr>
          </a:p>
          <a:p>
            <a:endParaRPr lang="en-IN" dirty="0"/>
          </a:p>
        </p:txBody>
      </p:sp>
    </p:spTree>
    <p:extLst>
      <p:ext uri="{BB962C8B-B14F-4D97-AF65-F5344CB8AC3E}">
        <p14:creationId xmlns:p14="http://schemas.microsoft.com/office/powerpoint/2010/main" val="247549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8638" y="164637"/>
            <a:ext cx="11603101" cy="1914498"/>
          </a:xfrm>
          <a:prstGeom prst="rect">
            <a:avLst/>
          </a:prstGeom>
          <a:solidFill>
            <a:schemeClr val="bg1"/>
          </a:solidFill>
        </p:spPr>
        <p:txBody>
          <a:bodyPr wrap="square">
            <a:spAutoFit/>
          </a:bodyPr>
          <a:lstStyle/>
          <a:p>
            <a:pPr algn="l"/>
            <a:r>
              <a:rPr lang="en-US" b="1" i="0" dirty="0">
                <a:solidFill>
                  <a:srgbClr val="200769"/>
                </a:solidFill>
                <a:effectLst/>
                <a:latin typeface="Roboto" panose="02000000000000000000" pitchFamily="2" charset="0"/>
              </a:rPr>
              <a:t>Syllabus of PSIR Paper – I (250 marks)</a:t>
            </a:r>
            <a:endParaRPr lang="en-US" b="0" i="0" dirty="0">
              <a:solidFill>
                <a:srgbClr val="474747"/>
              </a:solidFill>
              <a:effectLst/>
              <a:latin typeface="Roboto" panose="02000000000000000000" pitchFamily="2" charset="0"/>
            </a:endParaRPr>
          </a:p>
          <a:p>
            <a:pPr algn="l"/>
            <a:br>
              <a:rPr lang="en-US" dirty="0"/>
            </a:br>
            <a:r>
              <a:rPr lang="en-US" b="1" i="0" dirty="0">
                <a:solidFill>
                  <a:srgbClr val="FF4700"/>
                </a:solidFill>
                <a:effectLst/>
                <a:latin typeface="Roboto" panose="02000000000000000000" pitchFamily="2" charset="0"/>
              </a:rPr>
              <a:t>Political Theory and Indian Politics (Section A)</a:t>
            </a:r>
          </a:p>
          <a:p>
            <a:pPr algn="l"/>
            <a:endParaRPr lang="en-US" b="0" i="0" dirty="0">
              <a:solidFill>
                <a:srgbClr val="474747"/>
              </a:solidFill>
              <a:effectLst/>
              <a:latin typeface="Roboto" panose="02000000000000000000" pitchFamily="2"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B4095455-86D3-52B8-43F3-35C2EAE4A22B}"/>
              </a:ext>
            </a:extLst>
          </p:cNvPr>
          <p:cNvGraphicFramePr>
            <a:graphicFrameLocks noGrp="1"/>
          </p:cNvGraphicFramePr>
          <p:nvPr>
            <p:extLst>
              <p:ext uri="{D42A27DB-BD31-4B8C-83A1-F6EECF244321}">
                <p14:modId xmlns:p14="http://schemas.microsoft.com/office/powerpoint/2010/main" val="1791978639"/>
              </p:ext>
            </p:extLst>
          </p:nvPr>
        </p:nvGraphicFramePr>
        <p:xfrm>
          <a:off x="91440" y="711201"/>
          <a:ext cx="11988800" cy="6146804"/>
        </p:xfrm>
        <a:graphic>
          <a:graphicData uri="http://schemas.openxmlformats.org/drawingml/2006/table">
            <a:tbl>
              <a:tblPr/>
              <a:tblGrid>
                <a:gridCol w="5957431">
                  <a:extLst>
                    <a:ext uri="{9D8B030D-6E8A-4147-A177-3AD203B41FA5}">
                      <a16:colId xmlns:a16="http://schemas.microsoft.com/office/drawing/2014/main" val="582774719"/>
                    </a:ext>
                  </a:extLst>
                </a:gridCol>
                <a:gridCol w="6031369">
                  <a:extLst>
                    <a:ext uri="{9D8B030D-6E8A-4147-A177-3AD203B41FA5}">
                      <a16:colId xmlns:a16="http://schemas.microsoft.com/office/drawing/2014/main" val="3538521599"/>
                    </a:ext>
                  </a:extLst>
                </a:gridCol>
              </a:tblGrid>
              <a:tr h="787405">
                <a:tc>
                  <a:txBody>
                    <a:bodyPr/>
                    <a:lstStyle/>
                    <a:p>
                      <a:pPr algn="just"/>
                      <a:r>
                        <a:rPr lang="en-IN" sz="1600" b="1" dirty="0">
                          <a:solidFill>
                            <a:srgbClr val="1A1A1A"/>
                          </a:solidFill>
                          <a:effectLst/>
                          <a:latin typeface="Times New Roman" panose="02020603050405020304" pitchFamily="18" charset="0"/>
                          <a:cs typeface="Times New Roman" panose="02020603050405020304" pitchFamily="18" charset="0"/>
                        </a:rPr>
                        <a:t>Topics</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IN" sz="1600" b="1" dirty="0">
                          <a:solidFill>
                            <a:srgbClr val="1A1A1A"/>
                          </a:solidFill>
                          <a:effectLst/>
                          <a:latin typeface="Times New Roman" panose="02020603050405020304" pitchFamily="18" charset="0"/>
                          <a:cs typeface="Times New Roman" panose="02020603050405020304" pitchFamily="18" charset="0"/>
                        </a:rPr>
                        <a:t>Sub Topics</a:t>
                      </a:r>
                      <a:endParaRPr lang="en-IN" sz="1600" dirty="0">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547654430"/>
                  </a:ext>
                </a:extLst>
              </a:tr>
              <a:tr h="476034">
                <a:tc>
                  <a:txBody>
                    <a:bodyPr/>
                    <a:lstStyle/>
                    <a:p>
                      <a:pPr algn="just"/>
                      <a:r>
                        <a:rPr lang="en-IN" sz="1400" b="1" dirty="0">
                          <a:solidFill>
                            <a:schemeClr val="accent1"/>
                          </a:solidFill>
                          <a:effectLst/>
                          <a:latin typeface="Times New Roman" panose="02020603050405020304" pitchFamily="18" charset="0"/>
                          <a:cs typeface="Times New Roman" panose="02020603050405020304" pitchFamily="18" charset="0"/>
                        </a:rPr>
                        <a:t>Political Theory</a:t>
                      </a:r>
                      <a:endParaRPr lang="en-IN" sz="1400" dirty="0">
                        <a:solidFill>
                          <a:schemeClr val="accent1"/>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IN" sz="1400" dirty="0">
                          <a:solidFill>
                            <a:schemeClr val="accent1"/>
                          </a:solidFill>
                          <a:effectLst/>
                          <a:latin typeface="Times New Roman" panose="02020603050405020304" pitchFamily="18" charset="0"/>
                          <a:cs typeface="Times New Roman" panose="02020603050405020304" pitchFamily="18" charset="0"/>
                        </a:rPr>
                        <a:t>Meaning and approaches.</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1947733344"/>
                  </a:ext>
                </a:extLst>
              </a:tr>
              <a:tr h="476034">
                <a:tc>
                  <a:txBody>
                    <a:bodyPr/>
                    <a:lstStyle/>
                    <a:p>
                      <a:pPr algn="just"/>
                      <a:r>
                        <a:rPr lang="en-IN" sz="1400" b="1" dirty="0">
                          <a:solidFill>
                            <a:srgbClr val="00B050"/>
                          </a:solidFill>
                          <a:effectLst/>
                          <a:latin typeface="Times New Roman" panose="02020603050405020304" pitchFamily="18" charset="0"/>
                          <a:cs typeface="Times New Roman" panose="02020603050405020304" pitchFamily="18" charset="0"/>
                        </a:rPr>
                        <a:t>Theories of state</a:t>
                      </a:r>
                      <a:endParaRPr lang="en-IN" sz="1400" dirty="0">
                        <a:solidFill>
                          <a:srgbClr val="00B050"/>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IN" sz="1400" dirty="0">
                          <a:solidFill>
                            <a:srgbClr val="00B050"/>
                          </a:solidFill>
                          <a:effectLst/>
                          <a:latin typeface="Times New Roman" panose="02020603050405020304" pitchFamily="18" charset="0"/>
                          <a:cs typeface="Times New Roman" panose="02020603050405020304" pitchFamily="18" charset="0"/>
                        </a:rPr>
                        <a:t>Liberal, Neo-liberal, Marxist, Pluralist, post-colonial and Feminist.</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277674135"/>
                  </a:ext>
                </a:extLst>
              </a:tr>
              <a:tr h="532742">
                <a:tc>
                  <a:txBody>
                    <a:bodyPr/>
                    <a:lstStyle/>
                    <a:p>
                      <a:pPr algn="just"/>
                      <a:r>
                        <a:rPr lang="en-IN" sz="1400" b="1" dirty="0">
                          <a:solidFill>
                            <a:schemeClr val="accent1"/>
                          </a:solidFill>
                          <a:effectLst/>
                          <a:latin typeface="Times New Roman" panose="02020603050405020304" pitchFamily="18" charset="0"/>
                          <a:cs typeface="Times New Roman" panose="02020603050405020304" pitchFamily="18" charset="0"/>
                        </a:rPr>
                        <a:t>Justice</a:t>
                      </a:r>
                      <a:endParaRPr lang="en-IN" sz="1400" dirty="0">
                        <a:solidFill>
                          <a:schemeClr val="accent1"/>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dirty="0">
                          <a:solidFill>
                            <a:schemeClr val="accent1"/>
                          </a:solidFill>
                          <a:effectLst/>
                          <a:latin typeface="Times New Roman" panose="02020603050405020304" pitchFamily="18" charset="0"/>
                          <a:cs typeface="Times New Roman" panose="02020603050405020304" pitchFamily="18" charset="0"/>
                        </a:rPr>
                        <a:t>Conceptions of justice with special reference to </a:t>
                      </a:r>
                      <a:r>
                        <a:rPr lang="en-US" sz="1400" dirty="0" err="1">
                          <a:solidFill>
                            <a:schemeClr val="accent1"/>
                          </a:solidFill>
                          <a:effectLst/>
                          <a:latin typeface="Times New Roman" panose="02020603050405020304" pitchFamily="18" charset="0"/>
                          <a:cs typeface="Times New Roman" panose="02020603050405020304" pitchFamily="18" charset="0"/>
                        </a:rPr>
                        <a:t>Rawl’s</a:t>
                      </a:r>
                      <a:r>
                        <a:rPr lang="en-US" sz="1400" dirty="0">
                          <a:solidFill>
                            <a:schemeClr val="accent1"/>
                          </a:solidFill>
                          <a:effectLst/>
                          <a:latin typeface="Times New Roman" panose="02020603050405020304" pitchFamily="18" charset="0"/>
                          <a:cs typeface="Times New Roman" panose="02020603050405020304" pitchFamily="18" charset="0"/>
                        </a:rPr>
                        <a:t> theory of justice and its communitarian critiques.</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158403266"/>
                  </a:ext>
                </a:extLst>
              </a:tr>
              <a:tr h="532742">
                <a:tc>
                  <a:txBody>
                    <a:bodyPr/>
                    <a:lstStyle/>
                    <a:p>
                      <a:pPr algn="just"/>
                      <a:r>
                        <a:rPr lang="en-IN" sz="1400" b="1" dirty="0">
                          <a:solidFill>
                            <a:srgbClr val="00B050"/>
                          </a:solidFill>
                          <a:effectLst/>
                          <a:latin typeface="Times New Roman" panose="02020603050405020304" pitchFamily="18" charset="0"/>
                          <a:cs typeface="Times New Roman" panose="02020603050405020304" pitchFamily="18" charset="0"/>
                        </a:rPr>
                        <a:t>Equality</a:t>
                      </a:r>
                      <a:endParaRPr lang="en-IN" sz="1400" dirty="0">
                        <a:solidFill>
                          <a:srgbClr val="00B050"/>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dirty="0">
                          <a:solidFill>
                            <a:srgbClr val="00B050"/>
                          </a:solidFill>
                          <a:effectLst/>
                          <a:latin typeface="Times New Roman" panose="02020603050405020304" pitchFamily="18" charset="0"/>
                          <a:cs typeface="Times New Roman" panose="02020603050405020304" pitchFamily="18" charset="0"/>
                        </a:rPr>
                        <a:t>Social, political and economic; relationship between equality and freedom; Affirmative action.</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895258229"/>
                  </a:ext>
                </a:extLst>
              </a:tr>
              <a:tr h="532742">
                <a:tc>
                  <a:txBody>
                    <a:bodyPr/>
                    <a:lstStyle/>
                    <a:p>
                      <a:pPr algn="just"/>
                      <a:r>
                        <a:rPr lang="en-IN" sz="1400" b="1" dirty="0">
                          <a:solidFill>
                            <a:schemeClr val="accent1"/>
                          </a:solidFill>
                          <a:effectLst/>
                          <a:latin typeface="Times New Roman" panose="02020603050405020304" pitchFamily="18" charset="0"/>
                          <a:cs typeface="Times New Roman" panose="02020603050405020304" pitchFamily="18" charset="0"/>
                        </a:rPr>
                        <a:t>Rights</a:t>
                      </a:r>
                      <a:endParaRPr lang="en-IN" sz="1400" dirty="0">
                        <a:solidFill>
                          <a:schemeClr val="accent1"/>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dirty="0">
                          <a:solidFill>
                            <a:schemeClr val="accent1"/>
                          </a:solidFill>
                          <a:effectLst/>
                          <a:latin typeface="Times New Roman" panose="02020603050405020304" pitchFamily="18" charset="0"/>
                          <a:cs typeface="Times New Roman" panose="02020603050405020304" pitchFamily="18" charset="0"/>
                        </a:rPr>
                        <a:t>Meaning and theories; different kinds of rights; Concept of Human Rights.</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46437283"/>
                  </a:ext>
                </a:extLst>
              </a:tr>
              <a:tr h="532742">
                <a:tc>
                  <a:txBody>
                    <a:bodyPr/>
                    <a:lstStyle/>
                    <a:p>
                      <a:pPr algn="just"/>
                      <a:r>
                        <a:rPr lang="en-IN" sz="1400" b="1" dirty="0">
                          <a:solidFill>
                            <a:srgbClr val="00B050"/>
                          </a:solidFill>
                          <a:effectLst/>
                          <a:latin typeface="Times New Roman" panose="02020603050405020304" pitchFamily="18" charset="0"/>
                          <a:cs typeface="Times New Roman" panose="02020603050405020304" pitchFamily="18" charset="0"/>
                        </a:rPr>
                        <a:t>Democracy</a:t>
                      </a:r>
                      <a:endParaRPr lang="en-IN" sz="1400" dirty="0">
                        <a:solidFill>
                          <a:srgbClr val="00B050"/>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dirty="0">
                          <a:solidFill>
                            <a:srgbClr val="00B050"/>
                          </a:solidFill>
                          <a:effectLst/>
                          <a:latin typeface="Times New Roman" panose="02020603050405020304" pitchFamily="18" charset="0"/>
                          <a:cs typeface="Times New Roman" panose="02020603050405020304" pitchFamily="18" charset="0"/>
                        </a:rPr>
                        <a:t>Classical and contemporary theories; different models of democracy—representative, participatory and deliberative.</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1889693367"/>
                  </a:ext>
                </a:extLst>
              </a:tr>
              <a:tr h="476034">
                <a:tc>
                  <a:txBody>
                    <a:bodyPr/>
                    <a:lstStyle/>
                    <a:p>
                      <a:pPr algn="just"/>
                      <a:r>
                        <a:rPr lang="en-IN" sz="1400" b="1">
                          <a:solidFill>
                            <a:schemeClr val="accent1"/>
                          </a:solidFill>
                          <a:effectLst/>
                          <a:latin typeface="Times New Roman" panose="02020603050405020304" pitchFamily="18" charset="0"/>
                          <a:cs typeface="Times New Roman" panose="02020603050405020304" pitchFamily="18" charset="0"/>
                        </a:rPr>
                        <a:t>Concept of power</a:t>
                      </a:r>
                      <a:endParaRPr lang="en-IN" sz="1400">
                        <a:solidFill>
                          <a:schemeClr val="accent1"/>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IN" sz="1400" dirty="0">
                          <a:solidFill>
                            <a:schemeClr val="accent1"/>
                          </a:solidFill>
                          <a:effectLst/>
                          <a:latin typeface="Times New Roman" panose="02020603050405020304" pitchFamily="18" charset="0"/>
                          <a:cs typeface="Times New Roman" panose="02020603050405020304" pitchFamily="18" charset="0"/>
                        </a:rPr>
                        <a:t>Hegemony, Ideology and Legitimacy.</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1329801311"/>
                  </a:ext>
                </a:extLst>
              </a:tr>
              <a:tr h="476034">
                <a:tc>
                  <a:txBody>
                    <a:bodyPr/>
                    <a:lstStyle/>
                    <a:p>
                      <a:pPr algn="just"/>
                      <a:r>
                        <a:rPr lang="en-IN" sz="1400" b="1">
                          <a:solidFill>
                            <a:srgbClr val="00B050"/>
                          </a:solidFill>
                          <a:effectLst/>
                          <a:latin typeface="Times New Roman" panose="02020603050405020304" pitchFamily="18" charset="0"/>
                          <a:cs typeface="Times New Roman" panose="02020603050405020304" pitchFamily="18" charset="0"/>
                        </a:rPr>
                        <a:t>Political Ideologies</a:t>
                      </a:r>
                      <a:endParaRPr lang="en-IN" sz="1400">
                        <a:solidFill>
                          <a:srgbClr val="00B050"/>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IN" sz="1400" dirty="0">
                          <a:solidFill>
                            <a:srgbClr val="00B050"/>
                          </a:solidFill>
                          <a:effectLst/>
                          <a:latin typeface="Times New Roman" panose="02020603050405020304" pitchFamily="18" charset="0"/>
                          <a:cs typeface="Times New Roman" panose="02020603050405020304" pitchFamily="18" charset="0"/>
                        </a:rPr>
                        <a:t>Liberalism, Socialism, Marxism, Fascism, Gandhism and Feminism</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186439258"/>
                  </a:ext>
                </a:extLst>
              </a:tr>
              <a:tr h="791553">
                <a:tc>
                  <a:txBody>
                    <a:bodyPr/>
                    <a:lstStyle/>
                    <a:p>
                      <a:pPr algn="just"/>
                      <a:r>
                        <a:rPr lang="en-IN" sz="1400" b="1">
                          <a:solidFill>
                            <a:schemeClr val="accent1"/>
                          </a:solidFill>
                          <a:effectLst/>
                          <a:latin typeface="Times New Roman" panose="02020603050405020304" pitchFamily="18" charset="0"/>
                          <a:cs typeface="Times New Roman" panose="02020603050405020304" pitchFamily="18" charset="0"/>
                        </a:rPr>
                        <a:t>Indian Political Thought</a:t>
                      </a:r>
                      <a:endParaRPr lang="en-IN" sz="1400">
                        <a:solidFill>
                          <a:schemeClr val="accent1"/>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IN" sz="1400" dirty="0" err="1">
                          <a:solidFill>
                            <a:schemeClr val="accent1"/>
                          </a:solidFill>
                          <a:effectLst/>
                          <a:latin typeface="Times New Roman" panose="02020603050405020304" pitchFamily="18" charset="0"/>
                          <a:cs typeface="Times New Roman" panose="02020603050405020304" pitchFamily="18" charset="0"/>
                        </a:rPr>
                        <a:t>Dharamshastra</a:t>
                      </a:r>
                      <a:r>
                        <a:rPr lang="en-IN" sz="1400" dirty="0">
                          <a:solidFill>
                            <a:schemeClr val="accent1"/>
                          </a:solidFill>
                          <a:effectLst/>
                          <a:latin typeface="Times New Roman" panose="02020603050405020304" pitchFamily="18" charset="0"/>
                          <a:cs typeface="Times New Roman" panose="02020603050405020304" pitchFamily="18" charset="0"/>
                        </a:rPr>
                        <a:t>, </a:t>
                      </a:r>
                      <a:r>
                        <a:rPr lang="en-IN" sz="1400" dirty="0" err="1">
                          <a:solidFill>
                            <a:schemeClr val="accent1"/>
                          </a:solidFill>
                          <a:effectLst/>
                          <a:latin typeface="Times New Roman" panose="02020603050405020304" pitchFamily="18" charset="0"/>
                          <a:cs typeface="Times New Roman" panose="02020603050405020304" pitchFamily="18" charset="0"/>
                        </a:rPr>
                        <a:t>Arthashastra</a:t>
                      </a:r>
                      <a:r>
                        <a:rPr lang="en-IN" sz="1400" dirty="0">
                          <a:solidFill>
                            <a:schemeClr val="accent1"/>
                          </a:solidFill>
                          <a:effectLst/>
                          <a:latin typeface="Times New Roman" panose="02020603050405020304" pitchFamily="18" charset="0"/>
                          <a:cs typeface="Times New Roman" panose="02020603050405020304" pitchFamily="18" charset="0"/>
                        </a:rPr>
                        <a:t> and Buddhist Traditions; Sir Syed Ahmed Khan, Sri Aurobindo, M. K. Gandhi, B. R. Ambedkar, M. N. Roy.</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3910293095"/>
                  </a:ext>
                </a:extLst>
              </a:tr>
              <a:tr h="532742">
                <a:tc>
                  <a:txBody>
                    <a:bodyPr/>
                    <a:lstStyle/>
                    <a:p>
                      <a:pPr algn="just"/>
                      <a:r>
                        <a:rPr lang="en-IN" sz="1400" b="1">
                          <a:solidFill>
                            <a:srgbClr val="00B050"/>
                          </a:solidFill>
                          <a:effectLst/>
                          <a:latin typeface="Times New Roman" panose="02020603050405020304" pitchFamily="18" charset="0"/>
                          <a:cs typeface="Times New Roman" panose="02020603050405020304" pitchFamily="18" charset="0"/>
                        </a:rPr>
                        <a:t>Western Political Thought</a:t>
                      </a:r>
                      <a:endParaRPr lang="en-IN" sz="1400">
                        <a:solidFill>
                          <a:srgbClr val="00B050"/>
                        </a:solidFill>
                        <a:effectLst/>
                        <a:latin typeface="Times New Roman" panose="02020603050405020304" pitchFamily="18" charset="0"/>
                        <a:cs typeface="Times New Roman" panose="02020603050405020304" pitchFamily="18" charset="0"/>
                      </a:endParaRP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dirty="0">
                          <a:solidFill>
                            <a:srgbClr val="00B050"/>
                          </a:solidFill>
                          <a:effectLst/>
                          <a:latin typeface="Times New Roman" panose="02020603050405020304" pitchFamily="18" charset="0"/>
                          <a:cs typeface="Times New Roman" panose="02020603050405020304" pitchFamily="18" charset="0"/>
                        </a:rPr>
                        <a:t>Plato, Aristotle, Machiavelli, Hobbes, Locke, John S. Mill, Marx, Gramsci, Hannah Arendt.</a:t>
                      </a:r>
                    </a:p>
                  </a:txBody>
                  <a:tcPr marL="14239" marR="14239" marT="7120" marB="7120"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3065259019"/>
                  </a:ext>
                </a:extLst>
              </a:tr>
            </a:tbl>
          </a:graphicData>
        </a:graphic>
      </p:graphicFrame>
    </p:spTree>
    <p:custDataLst>
      <p:tags r:id="rId1"/>
    </p:custDataLst>
    <p:extLst>
      <p:ext uri="{BB962C8B-B14F-4D97-AF65-F5344CB8AC3E}">
        <p14:creationId xmlns:p14="http://schemas.microsoft.com/office/powerpoint/2010/main" val="932911466"/>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8638" y="164637"/>
            <a:ext cx="11603101" cy="385362"/>
          </a:xfrm>
          <a:prstGeom prst="rect">
            <a:avLst/>
          </a:prstGeom>
          <a:solidFill>
            <a:schemeClr val="bg1"/>
          </a:solidFill>
        </p:spPr>
        <p:txBody>
          <a:bodyPr wrap="square">
            <a:spAutoFit/>
          </a:bodyPr>
          <a:lstStyle/>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B4095455-86D3-52B8-43F3-35C2EAE4A22B}"/>
              </a:ext>
            </a:extLst>
          </p:cNvPr>
          <p:cNvGraphicFramePr>
            <a:graphicFrameLocks noGrp="1"/>
          </p:cNvGraphicFramePr>
          <p:nvPr>
            <p:extLst>
              <p:ext uri="{D42A27DB-BD31-4B8C-83A1-F6EECF244321}">
                <p14:modId xmlns:p14="http://schemas.microsoft.com/office/powerpoint/2010/main" val="564368080"/>
              </p:ext>
            </p:extLst>
          </p:nvPr>
        </p:nvGraphicFramePr>
        <p:xfrm>
          <a:off x="436880" y="426720"/>
          <a:ext cx="11456482" cy="6048517"/>
        </p:xfrm>
        <a:graphic>
          <a:graphicData uri="http://schemas.openxmlformats.org/drawingml/2006/table">
            <a:tbl>
              <a:tblPr/>
              <a:tblGrid>
                <a:gridCol w="5659923">
                  <a:extLst>
                    <a:ext uri="{9D8B030D-6E8A-4147-A177-3AD203B41FA5}">
                      <a16:colId xmlns:a16="http://schemas.microsoft.com/office/drawing/2014/main" val="582774719"/>
                    </a:ext>
                  </a:extLst>
                </a:gridCol>
                <a:gridCol w="5796559">
                  <a:extLst>
                    <a:ext uri="{9D8B030D-6E8A-4147-A177-3AD203B41FA5}">
                      <a16:colId xmlns:a16="http://schemas.microsoft.com/office/drawing/2014/main" val="3538521599"/>
                    </a:ext>
                  </a:extLst>
                </a:gridCol>
              </a:tblGrid>
              <a:tr h="858048">
                <a:tc>
                  <a:txBody>
                    <a:bodyPr/>
                    <a:lstStyle/>
                    <a:p>
                      <a:pPr algn="l"/>
                      <a:r>
                        <a:rPr lang="en-US" sz="2000" b="1" i="0" dirty="0">
                          <a:solidFill>
                            <a:srgbClr val="FF0000"/>
                          </a:solidFill>
                          <a:effectLst/>
                          <a:latin typeface="Times New Roman" panose="02020603050405020304" pitchFamily="18" charset="0"/>
                          <a:cs typeface="Times New Roman" panose="02020603050405020304" pitchFamily="18" charset="0"/>
                        </a:rPr>
                        <a:t>Syllabus of PSIR Paper – I (Section B)</a:t>
                      </a:r>
                    </a:p>
                    <a:p>
                      <a:pPr algn="l"/>
                      <a:r>
                        <a:rPr lang="en-US" sz="2000" b="1" dirty="0">
                          <a:solidFill>
                            <a:srgbClr val="FF0000"/>
                          </a:solidFill>
                          <a:latin typeface="Times New Roman" panose="02020603050405020304" pitchFamily="18" charset="0"/>
                          <a:cs typeface="Times New Roman" panose="02020603050405020304" pitchFamily="18" charset="0"/>
                        </a:rPr>
                        <a:t>Indian Government and Politics</a:t>
                      </a:r>
                      <a:endParaRPr lang="en-US" sz="2000" b="1" i="0" dirty="0">
                        <a:solidFill>
                          <a:srgbClr val="FF0000"/>
                        </a:solidFill>
                        <a:effectLst/>
                        <a:latin typeface="Times New Roman" panose="02020603050405020304" pitchFamily="18" charset="0"/>
                        <a:cs typeface="Times New Roman" panose="02020603050405020304" pitchFamily="18" charset="0"/>
                      </a:endParaRPr>
                    </a:p>
                    <a:p>
                      <a:endParaRPr lang="en-US" sz="1400" b="0" i="0" dirty="0">
                        <a:solidFill>
                          <a:srgbClr val="474747"/>
                        </a:solidFill>
                        <a:effectLst/>
                        <a:latin typeface="Times New Roman" panose="02020603050405020304" pitchFamily="18" charset="0"/>
                        <a:cs typeface="Times New Roman" panose="02020603050405020304" pitchFamily="18" charset="0"/>
                      </a:endParaRPr>
                    </a:p>
                    <a:p>
                      <a:r>
                        <a:rPr lang="en-US" sz="1400" b="1" i="0" dirty="0">
                          <a:solidFill>
                            <a:srgbClr val="474747"/>
                          </a:solidFill>
                          <a:effectLst/>
                          <a:latin typeface="Times New Roman" panose="02020603050405020304" pitchFamily="18" charset="0"/>
                          <a:cs typeface="Times New Roman" panose="02020603050405020304" pitchFamily="18" charset="0"/>
                        </a:rPr>
                        <a:t>Top</a:t>
                      </a:r>
                      <a:r>
                        <a:rPr lang="en-IN" sz="1400" b="1" dirty="0" err="1">
                          <a:solidFill>
                            <a:srgbClr val="1A1A1A"/>
                          </a:solidFill>
                          <a:effectLst/>
                          <a:latin typeface="Times New Roman" panose="02020603050405020304" pitchFamily="18" charset="0"/>
                          <a:cs typeface="Times New Roman" panose="02020603050405020304" pitchFamily="18" charset="0"/>
                        </a:rPr>
                        <a:t>ics</a:t>
                      </a:r>
                      <a:endParaRPr lang="en-IN" sz="1400" b="1" dirty="0">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endParaRPr lang="en-IN" sz="1400" b="1" u="none" dirty="0">
                        <a:solidFill>
                          <a:schemeClr val="tx1"/>
                        </a:solidFill>
                        <a:effectLst/>
                        <a:latin typeface="Times New Roman" panose="02020603050405020304" pitchFamily="18" charset="0"/>
                        <a:cs typeface="Times New Roman" panose="02020603050405020304" pitchFamily="18" charset="0"/>
                      </a:endParaRPr>
                    </a:p>
                    <a:p>
                      <a:r>
                        <a:rPr lang="en-IN" sz="1400" b="1" u="none" dirty="0">
                          <a:solidFill>
                            <a:schemeClr val="tx1"/>
                          </a:solidFill>
                          <a:effectLst/>
                          <a:latin typeface="Times New Roman" panose="02020603050405020304" pitchFamily="18" charset="0"/>
                          <a:cs typeface="Times New Roman" panose="02020603050405020304" pitchFamily="18" charset="0"/>
                        </a:rPr>
                        <a:t>Sub Topics</a:t>
                      </a:r>
                      <a:endParaRPr lang="en-IN" sz="1400" u="none" dirty="0">
                        <a:solidFill>
                          <a:schemeClr val="tx1"/>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547654430"/>
                  </a:ext>
                </a:extLst>
              </a:tr>
              <a:tr h="1693083">
                <a:tc>
                  <a:txBody>
                    <a:bodyPr/>
                    <a:lstStyle/>
                    <a:p>
                      <a:pPr algn="just"/>
                      <a:r>
                        <a:rPr lang="en-IN" sz="1400" b="1" dirty="0">
                          <a:solidFill>
                            <a:srgbClr val="002060"/>
                          </a:solidFill>
                          <a:effectLst/>
                          <a:latin typeface="Times New Roman" panose="02020603050405020304" pitchFamily="18" charset="0"/>
                          <a:cs typeface="Times New Roman" panose="02020603050405020304" pitchFamily="18" charset="0"/>
                        </a:rPr>
                        <a:t>Indian Nationalism</a:t>
                      </a:r>
                      <a:endParaRPr lang="en-IN" sz="1400" dirty="0">
                        <a:solidFill>
                          <a:srgbClr val="002060"/>
                        </a:solidFill>
                        <a:effectLst/>
                        <a:latin typeface="Times New Roman" panose="02020603050405020304" pitchFamily="18" charset="0"/>
                        <a:cs typeface="Times New Roman" panose="02020603050405020304" pitchFamily="18" charset="0"/>
                      </a:endParaRPr>
                    </a:p>
                    <a:p>
                      <a:pPr algn="just"/>
                      <a:r>
                        <a:rPr lang="en-IN" sz="1400" dirty="0">
                          <a:solidFill>
                            <a:srgbClr val="002060"/>
                          </a:solidFill>
                          <a:effectLst/>
                          <a:latin typeface="Times New Roman" panose="02020603050405020304" pitchFamily="18" charset="0"/>
                          <a:cs typeface="Times New Roman" panose="02020603050405020304" pitchFamily="18" charset="0"/>
                        </a:rPr>
                        <a:t> </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marL="285750" indent="-285750" algn="just">
                        <a:buFont typeface="Arial" panose="020B0604020202020204" pitchFamily="34" charset="0"/>
                        <a:buChar char="•"/>
                      </a:pPr>
                      <a:r>
                        <a:rPr lang="en-IN" sz="1400" u="none" dirty="0">
                          <a:solidFill>
                            <a:srgbClr val="002060"/>
                          </a:solidFill>
                          <a:effectLst/>
                          <a:latin typeface="Times New Roman" panose="02020603050405020304" pitchFamily="18" charset="0"/>
                          <a:cs typeface="Times New Roman" panose="02020603050405020304" pitchFamily="18" charset="0"/>
                        </a:rPr>
                        <a:t>Political Strategies of India’s Freedom Struggle:</a:t>
                      </a:r>
                    </a:p>
                    <a:p>
                      <a:pPr marL="285750" indent="-285750" algn="just">
                        <a:buFont typeface="Arial" panose="020B0604020202020204" pitchFamily="34" charset="0"/>
                        <a:buChar char="•"/>
                      </a:pPr>
                      <a:r>
                        <a:rPr lang="en-IN" sz="1400" u="none" dirty="0">
                          <a:solidFill>
                            <a:srgbClr val="002060"/>
                          </a:solidFill>
                          <a:effectLst/>
                          <a:latin typeface="Times New Roman" panose="02020603050405020304" pitchFamily="18" charset="0"/>
                          <a:cs typeface="Times New Roman" panose="02020603050405020304" pitchFamily="18" charset="0"/>
                        </a:rPr>
                        <a:t>Constitutionalism to mass Satyagraha, Non-cooperation, Civil Disobedience;</a:t>
                      </a:r>
                    </a:p>
                    <a:p>
                      <a:pPr marL="285750" indent="-285750" algn="just">
                        <a:buFont typeface="Arial" panose="020B0604020202020204" pitchFamily="34" charset="0"/>
                        <a:buChar char="•"/>
                      </a:pPr>
                      <a:r>
                        <a:rPr lang="en-IN" sz="1400" u="none" dirty="0">
                          <a:solidFill>
                            <a:srgbClr val="002060"/>
                          </a:solidFill>
                          <a:effectLst/>
                          <a:latin typeface="Times New Roman" panose="02020603050405020304" pitchFamily="18" charset="0"/>
                          <a:cs typeface="Times New Roman" panose="02020603050405020304" pitchFamily="18" charset="0"/>
                        </a:rPr>
                        <a:t>Militant and  Revolutionary movements, Peasant and Workers Movements.</a:t>
                      </a:r>
                    </a:p>
                    <a:p>
                      <a:pPr marL="285750" indent="-285750" algn="just">
                        <a:buFont typeface="Arial" panose="020B0604020202020204" pitchFamily="34" charset="0"/>
                        <a:buChar char="•"/>
                      </a:pPr>
                      <a:r>
                        <a:rPr lang="en-IN" sz="1400" u="none" dirty="0">
                          <a:solidFill>
                            <a:srgbClr val="002060"/>
                          </a:solidFill>
                          <a:effectLst/>
                          <a:latin typeface="Times New Roman" panose="02020603050405020304" pitchFamily="18" charset="0"/>
                          <a:cs typeface="Times New Roman" panose="02020603050405020304" pitchFamily="18" charset="0"/>
                        </a:rPr>
                        <a:t>Perspectives on Indian National Movement; Liberal, Socialist and Marxist; Radical Humanist and Dalit.</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1947733344"/>
                  </a:ext>
                </a:extLst>
              </a:tr>
              <a:tr h="518742">
                <a:tc>
                  <a:txBody>
                    <a:bodyPr/>
                    <a:lstStyle/>
                    <a:p>
                      <a:pPr algn="just"/>
                      <a:r>
                        <a:rPr lang="en-US" sz="1400" b="1" dirty="0">
                          <a:solidFill>
                            <a:schemeClr val="accent2">
                              <a:lumMod val="75000"/>
                            </a:schemeClr>
                          </a:solidFill>
                          <a:effectLst/>
                          <a:latin typeface="Times New Roman" panose="02020603050405020304" pitchFamily="18" charset="0"/>
                          <a:cs typeface="Times New Roman" panose="02020603050405020304" pitchFamily="18" charset="0"/>
                        </a:rPr>
                        <a:t>Making of the Indian Constitution</a:t>
                      </a:r>
                      <a:endParaRPr lang="en-US" sz="1400" dirty="0">
                        <a:solidFill>
                          <a:schemeClr val="accent2">
                            <a:lumMod val="75000"/>
                          </a:schemeClr>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u="none" dirty="0">
                          <a:solidFill>
                            <a:schemeClr val="accent2">
                              <a:lumMod val="75000"/>
                            </a:schemeClr>
                          </a:solidFill>
                          <a:effectLst/>
                          <a:latin typeface="Times New Roman" panose="02020603050405020304" pitchFamily="18" charset="0"/>
                          <a:cs typeface="Times New Roman" panose="02020603050405020304" pitchFamily="18" charset="0"/>
                        </a:rPr>
                        <a:t>Legacies of the British rule; different social and political perspectives.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277674135"/>
                  </a:ext>
                </a:extLst>
              </a:tr>
              <a:tr h="902977">
                <a:tc>
                  <a:txBody>
                    <a:bodyPr/>
                    <a:lstStyle/>
                    <a:p>
                      <a:pPr algn="just"/>
                      <a:r>
                        <a:rPr lang="en-US" sz="1400" b="1" dirty="0">
                          <a:solidFill>
                            <a:srgbClr val="002060"/>
                          </a:solidFill>
                          <a:effectLst/>
                          <a:latin typeface="Times New Roman" panose="02020603050405020304" pitchFamily="18" charset="0"/>
                          <a:cs typeface="Times New Roman" panose="02020603050405020304" pitchFamily="18" charset="0"/>
                        </a:rPr>
                        <a:t>Salient Features of the Indian Constitution</a:t>
                      </a:r>
                      <a:endParaRPr lang="en-US" sz="1400" dirty="0">
                        <a:solidFill>
                          <a:srgbClr val="00206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u="none" dirty="0">
                          <a:solidFill>
                            <a:srgbClr val="002060"/>
                          </a:solidFill>
                          <a:effectLst/>
                          <a:latin typeface="Times New Roman" panose="02020603050405020304" pitchFamily="18" charset="0"/>
                          <a:cs typeface="Times New Roman" panose="02020603050405020304" pitchFamily="18" charset="0"/>
                        </a:rPr>
                        <a:t>The Preamble, Fundamental Rights and Duties, Directive Principles; Parliamentary System and Amendment Procedures; Judicial Review and Basic Structure doctrine. </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158403266"/>
                  </a:ext>
                </a:extLst>
              </a:tr>
              <a:tr h="1166346">
                <a:tc>
                  <a:txBody>
                    <a:bodyPr/>
                    <a:lstStyle/>
                    <a:p>
                      <a:pPr algn="just"/>
                      <a:r>
                        <a:rPr lang="en-US" sz="1400" b="1" dirty="0">
                          <a:solidFill>
                            <a:srgbClr val="C00000"/>
                          </a:solidFill>
                          <a:effectLst/>
                          <a:latin typeface="Times New Roman" panose="02020603050405020304" pitchFamily="18" charset="0"/>
                          <a:cs typeface="Times New Roman" panose="02020603050405020304" pitchFamily="18" charset="0"/>
                        </a:rPr>
                        <a:t>Principle organs of the government</a:t>
                      </a:r>
                      <a:endParaRPr lang="en-US" sz="1400" dirty="0">
                        <a:solidFill>
                          <a:srgbClr val="C0000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marL="285750" indent="-285750" algn="just">
                        <a:buFont typeface="Arial" panose="020B0604020202020204" pitchFamily="34" charset="0"/>
                        <a:buChar char="•"/>
                      </a:pPr>
                      <a:r>
                        <a:rPr lang="en-US" sz="1400" u="none" dirty="0">
                          <a:solidFill>
                            <a:srgbClr val="C00000"/>
                          </a:solidFill>
                          <a:effectLst/>
                          <a:latin typeface="Times New Roman" panose="02020603050405020304" pitchFamily="18" charset="0"/>
                          <a:cs typeface="Times New Roman" panose="02020603050405020304" pitchFamily="18" charset="0"/>
                        </a:rPr>
                        <a:t>Principal Organs of the Union Government: Envisaged role and actual working of the Executive, Legislature and Supreme Court.</a:t>
                      </a:r>
                    </a:p>
                    <a:p>
                      <a:pPr marL="285750" indent="-285750" algn="just">
                        <a:buFont typeface="Arial" panose="020B0604020202020204" pitchFamily="34" charset="0"/>
                        <a:buChar char="•"/>
                      </a:pPr>
                      <a:r>
                        <a:rPr lang="en-US" sz="1400" u="none" dirty="0">
                          <a:solidFill>
                            <a:srgbClr val="C00000"/>
                          </a:solidFill>
                          <a:effectLst/>
                          <a:latin typeface="Times New Roman" panose="02020603050405020304" pitchFamily="18" charset="0"/>
                          <a:cs typeface="Times New Roman" panose="02020603050405020304" pitchFamily="18" charset="0"/>
                        </a:rPr>
                        <a:t>Principal Organs of the State Government: Envisaged role and actual working of the Executive, Legislature and High Courts.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895258229"/>
                  </a:ext>
                </a:extLst>
              </a:tr>
              <a:tr h="639609">
                <a:tc>
                  <a:txBody>
                    <a:bodyPr/>
                    <a:lstStyle/>
                    <a:p>
                      <a:pPr algn="just"/>
                      <a:r>
                        <a:rPr lang="en-IN" sz="1400" b="1" dirty="0">
                          <a:solidFill>
                            <a:srgbClr val="002060"/>
                          </a:solidFill>
                          <a:effectLst/>
                          <a:latin typeface="Times New Roman" panose="02020603050405020304" pitchFamily="18" charset="0"/>
                          <a:cs typeface="Times New Roman" panose="02020603050405020304" pitchFamily="18" charset="0"/>
                        </a:rPr>
                        <a:t>Grassroots Democracy</a:t>
                      </a:r>
                      <a:endParaRPr lang="en-IN" sz="1400" dirty="0">
                        <a:solidFill>
                          <a:srgbClr val="00206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pPr algn="just"/>
                      <a:r>
                        <a:rPr lang="en-US" sz="1400" u="none" dirty="0">
                          <a:solidFill>
                            <a:srgbClr val="002060"/>
                          </a:solidFill>
                          <a:effectLst/>
                          <a:latin typeface="Times New Roman" panose="02020603050405020304" pitchFamily="18" charset="0"/>
                          <a:cs typeface="Times New Roman" panose="02020603050405020304" pitchFamily="18" charset="0"/>
                        </a:rPr>
                        <a:t>Panchayati Raj and Municipal Government; Significance of 73rd and 74th Amendments; Grassroots movements.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46437283"/>
                  </a:ext>
                </a:extLst>
              </a:tr>
            </a:tbl>
          </a:graphicData>
        </a:graphic>
      </p:graphicFrame>
    </p:spTree>
    <p:custDataLst>
      <p:tags r:id="rId1"/>
    </p:custDataLst>
    <p:extLst>
      <p:ext uri="{BB962C8B-B14F-4D97-AF65-F5344CB8AC3E}">
        <p14:creationId xmlns:p14="http://schemas.microsoft.com/office/powerpoint/2010/main" val="3488072101"/>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8638" y="164637"/>
            <a:ext cx="11603101" cy="385362"/>
          </a:xfrm>
          <a:prstGeom prst="rect">
            <a:avLst/>
          </a:prstGeom>
          <a:solidFill>
            <a:schemeClr val="bg1"/>
          </a:solidFill>
        </p:spPr>
        <p:txBody>
          <a:bodyPr wrap="square">
            <a:spAutoFit/>
          </a:bodyPr>
          <a:lstStyle/>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B4095455-86D3-52B8-43F3-35C2EAE4A22B}"/>
              </a:ext>
            </a:extLst>
          </p:cNvPr>
          <p:cNvGraphicFramePr>
            <a:graphicFrameLocks noGrp="1"/>
          </p:cNvGraphicFramePr>
          <p:nvPr>
            <p:extLst>
              <p:ext uri="{D42A27DB-BD31-4B8C-83A1-F6EECF244321}">
                <p14:modId xmlns:p14="http://schemas.microsoft.com/office/powerpoint/2010/main" val="977697024"/>
              </p:ext>
            </p:extLst>
          </p:nvPr>
        </p:nvGraphicFramePr>
        <p:xfrm>
          <a:off x="298638" y="164638"/>
          <a:ext cx="11751122" cy="6330418"/>
        </p:xfrm>
        <a:graphic>
          <a:graphicData uri="http://schemas.openxmlformats.org/drawingml/2006/table">
            <a:tbl>
              <a:tblPr/>
              <a:tblGrid>
                <a:gridCol w="5875561">
                  <a:extLst>
                    <a:ext uri="{9D8B030D-6E8A-4147-A177-3AD203B41FA5}">
                      <a16:colId xmlns:a16="http://schemas.microsoft.com/office/drawing/2014/main" val="582774719"/>
                    </a:ext>
                  </a:extLst>
                </a:gridCol>
                <a:gridCol w="5875561">
                  <a:extLst>
                    <a:ext uri="{9D8B030D-6E8A-4147-A177-3AD203B41FA5}">
                      <a16:colId xmlns:a16="http://schemas.microsoft.com/office/drawing/2014/main" val="3538521599"/>
                    </a:ext>
                  </a:extLst>
                </a:gridCol>
              </a:tblGrid>
              <a:tr h="2074832">
                <a:tc>
                  <a:txBody>
                    <a:bodyPr/>
                    <a:lstStyle/>
                    <a:p>
                      <a:r>
                        <a:rPr lang="en-IN" b="1" dirty="0">
                          <a:solidFill>
                            <a:srgbClr val="002060"/>
                          </a:solidFill>
                          <a:effectLst/>
                          <a:latin typeface="Times New Roman" panose="02020603050405020304" pitchFamily="18" charset="0"/>
                          <a:cs typeface="Times New Roman" panose="02020603050405020304" pitchFamily="18" charset="0"/>
                        </a:rPr>
                        <a:t>Statutory Institutions/Commissions</a:t>
                      </a:r>
                      <a:endParaRPr lang="en-IN" dirty="0">
                        <a:solidFill>
                          <a:srgbClr val="00206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r>
                        <a:rPr lang="en-US" dirty="0">
                          <a:solidFill>
                            <a:srgbClr val="002060"/>
                          </a:solidFill>
                          <a:effectLst/>
                          <a:latin typeface="Times New Roman" panose="02020603050405020304" pitchFamily="18" charset="0"/>
                          <a:cs typeface="Times New Roman" panose="02020603050405020304" pitchFamily="18" charset="0"/>
                        </a:rPr>
                        <a:t>Election Commission, Comptroller and Auditor General, Finance Commission, Union Public Service Commission, National Commission for Scheduled Castes, National Commission for Scheduled Tribes, National Commission for Women; National Human Rights Commission, National Commission for Minorities, National Backward Classes Commission.</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547654430"/>
                  </a:ext>
                </a:extLst>
              </a:tr>
              <a:tr h="943106">
                <a:tc>
                  <a:txBody>
                    <a:bodyPr/>
                    <a:lstStyle/>
                    <a:p>
                      <a:r>
                        <a:rPr lang="en-IN" b="1">
                          <a:solidFill>
                            <a:srgbClr val="C00000"/>
                          </a:solidFill>
                          <a:effectLst/>
                          <a:latin typeface="Times New Roman" panose="02020603050405020304" pitchFamily="18" charset="0"/>
                          <a:cs typeface="Times New Roman" panose="02020603050405020304" pitchFamily="18" charset="0"/>
                        </a:rPr>
                        <a:t>Federalism</a:t>
                      </a:r>
                      <a:endParaRPr lang="en-IN">
                        <a:solidFill>
                          <a:srgbClr val="C0000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r>
                        <a:rPr lang="en-US" dirty="0">
                          <a:solidFill>
                            <a:srgbClr val="C00000"/>
                          </a:solidFill>
                          <a:effectLst/>
                          <a:latin typeface="Times New Roman" panose="02020603050405020304" pitchFamily="18" charset="0"/>
                          <a:cs typeface="Times New Roman" panose="02020603050405020304" pitchFamily="18" charset="0"/>
                        </a:rPr>
                        <a:t>Constitutional provisions; changing nature of </a:t>
                      </a:r>
                      <a:r>
                        <a:rPr lang="en-US" dirty="0" err="1">
                          <a:solidFill>
                            <a:srgbClr val="C00000"/>
                          </a:solidFill>
                          <a:effectLst/>
                          <a:latin typeface="Times New Roman" panose="02020603050405020304" pitchFamily="18" charset="0"/>
                          <a:cs typeface="Times New Roman" panose="02020603050405020304" pitchFamily="18" charset="0"/>
                        </a:rPr>
                        <a:t>centre</a:t>
                      </a:r>
                      <a:r>
                        <a:rPr lang="en-US" dirty="0">
                          <a:solidFill>
                            <a:srgbClr val="C00000"/>
                          </a:solidFill>
                          <a:effectLst/>
                          <a:latin typeface="Times New Roman" panose="02020603050405020304" pitchFamily="18" charset="0"/>
                          <a:cs typeface="Times New Roman" panose="02020603050405020304" pitchFamily="18" charset="0"/>
                        </a:rPr>
                        <a:t>- State relations; integrationist tendencies and regional aspirations; inter-state disputes.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1947733344"/>
                  </a:ext>
                </a:extLst>
              </a:tr>
              <a:tr h="943106">
                <a:tc>
                  <a:txBody>
                    <a:bodyPr/>
                    <a:lstStyle/>
                    <a:p>
                      <a:r>
                        <a:rPr lang="en-IN" b="1">
                          <a:solidFill>
                            <a:srgbClr val="002060"/>
                          </a:solidFill>
                          <a:effectLst/>
                          <a:latin typeface="Times New Roman" panose="02020603050405020304" pitchFamily="18" charset="0"/>
                          <a:cs typeface="Times New Roman" panose="02020603050405020304" pitchFamily="18" charset="0"/>
                        </a:rPr>
                        <a:t>Planning and Economic Development</a:t>
                      </a:r>
                      <a:endParaRPr lang="en-IN">
                        <a:solidFill>
                          <a:srgbClr val="00206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r>
                        <a:rPr lang="en-US" dirty="0">
                          <a:solidFill>
                            <a:srgbClr val="002060"/>
                          </a:solidFill>
                          <a:effectLst/>
                          <a:latin typeface="Times New Roman" panose="02020603050405020304" pitchFamily="18" charset="0"/>
                          <a:cs typeface="Times New Roman" panose="02020603050405020304" pitchFamily="18" charset="0"/>
                        </a:rPr>
                        <a:t>Nehruvian and Gandhian perspectives; Role of planning and public sector; Green Revolution, land reforms and agrarian relations; liberalization and economic reforms.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277674135"/>
                  </a:ext>
                </a:extLst>
              </a:tr>
              <a:tr h="483163">
                <a:tc>
                  <a:txBody>
                    <a:bodyPr/>
                    <a:lstStyle/>
                    <a:p>
                      <a:r>
                        <a:rPr lang="en-US" b="1" dirty="0">
                          <a:solidFill>
                            <a:srgbClr val="C00000"/>
                          </a:solidFill>
                          <a:effectLst/>
                          <a:latin typeface="Times New Roman" panose="02020603050405020304" pitchFamily="18" charset="0"/>
                          <a:cs typeface="Times New Roman" panose="02020603050405020304" pitchFamily="18" charset="0"/>
                        </a:rPr>
                        <a:t>Caste, Religion and Ethnicity in Indian Politics</a:t>
                      </a:r>
                      <a:endParaRPr lang="en-US" dirty="0">
                        <a:solidFill>
                          <a:srgbClr val="C0000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endParaRPr lang="en-IN" dirty="0">
                        <a:solidFill>
                          <a:schemeClr val="tx1"/>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158403266"/>
                  </a:ext>
                </a:extLst>
              </a:tr>
              <a:tr h="1226037">
                <a:tc>
                  <a:txBody>
                    <a:bodyPr/>
                    <a:lstStyle/>
                    <a:p>
                      <a:r>
                        <a:rPr lang="en-IN" b="1">
                          <a:solidFill>
                            <a:srgbClr val="002060"/>
                          </a:solidFill>
                          <a:effectLst/>
                          <a:latin typeface="Times New Roman" panose="02020603050405020304" pitchFamily="18" charset="0"/>
                          <a:cs typeface="Times New Roman" panose="02020603050405020304" pitchFamily="18" charset="0"/>
                        </a:rPr>
                        <a:t>Party System</a:t>
                      </a:r>
                      <a:endParaRPr lang="en-IN">
                        <a:solidFill>
                          <a:srgbClr val="00206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r>
                        <a:rPr lang="en-US" dirty="0">
                          <a:solidFill>
                            <a:srgbClr val="002060"/>
                          </a:solidFill>
                          <a:effectLst/>
                          <a:latin typeface="Times New Roman" panose="02020603050405020304" pitchFamily="18" charset="0"/>
                          <a:cs typeface="Times New Roman" panose="02020603050405020304" pitchFamily="18" charset="0"/>
                        </a:rPr>
                        <a:t>National and regional political parties, ideological and social bases of parties; Patterns of coalition politics; pressure groups, trends in electoral behavior; changing socio-economic profile of Legislators.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895258229"/>
                  </a:ext>
                </a:extLst>
              </a:tr>
              <a:tr h="660174">
                <a:tc>
                  <a:txBody>
                    <a:bodyPr/>
                    <a:lstStyle/>
                    <a:p>
                      <a:r>
                        <a:rPr lang="en-IN" b="1">
                          <a:solidFill>
                            <a:srgbClr val="C00000"/>
                          </a:solidFill>
                          <a:effectLst/>
                          <a:latin typeface="Times New Roman" panose="02020603050405020304" pitchFamily="18" charset="0"/>
                          <a:cs typeface="Times New Roman" panose="02020603050405020304" pitchFamily="18" charset="0"/>
                        </a:rPr>
                        <a:t>Social Movement</a:t>
                      </a:r>
                      <a:endParaRPr lang="en-IN">
                        <a:solidFill>
                          <a:srgbClr val="C00000"/>
                        </a:solidFill>
                        <a:effectLst/>
                        <a:latin typeface="Times New Roman" panose="02020603050405020304" pitchFamily="18" charset="0"/>
                        <a:cs typeface="Times New Roman" panose="02020603050405020304" pitchFamily="18" charset="0"/>
                      </a:endParaRP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tc>
                  <a:txBody>
                    <a:bodyPr/>
                    <a:lstStyle/>
                    <a:p>
                      <a:r>
                        <a:rPr lang="en-US" dirty="0">
                          <a:solidFill>
                            <a:srgbClr val="C00000"/>
                          </a:solidFill>
                          <a:effectLst/>
                          <a:latin typeface="Times New Roman" panose="02020603050405020304" pitchFamily="18" charset="0"/>
                          <a:cs typeface="Times New Roman" panose="02020603050405020304" pitchFamily="18" charset="0"/>
                        </a:rPr>
                        <a:t>Civil liberties and human rights movements; women’s movements; environmentalist movements.</a:t>
                      </a:r>
                    </a:p>
                  </a:txBody>
                  <a:tcPr anchor="ctr">
                    <a:lnL w="6350" cap="flat" cmpd="dbl" algn="ctr">
                      <a:solidFill>
                        <a:srgbClr val="BFBFBF"/>
                      </a:solidFill>
                      <a:prstDash val="solid"/>
                      <a:round/>
                      <a:headEnd type="none" w="med" len="med"/>
                      <a:tailEnd type="none" w="med" len="med"/>
                    </a:lnL>
                    <a:lnR w="6350" cap="flat" cmpd="dbl" algn="ctr">
                      <a:solidFill>
                        <a:srgbClr val="BFBFBF"/>
                      </a:solidFill>
                      <a:prstDash val="solid"/>
                      <a:round/>
                      <a:headEnd type="none" w="med" len="med"/>
                      <a:tailEnd type="none" w="med" len="med"/>
                    </a:lnR>
                    <a:lnT w="6350" cap="flat" cmpd="dbl" algn="ctr">
                      <a:solidFill>
                        <a:srgbClr val="BFBFBF"/>
                      </a:solidFill>
                      <a:prstDash val="solid"/>
                      <a:round/>
                      <a:headEnd type="none" w="med" len="med"/>
                      <a:tailEnd type="none" w="med" len="med"/>
                    </a:lnT>
                    <a:lnB w="6350" cap="flat" cmpd="dbl" algn="ctr">
                      <a:solidFill>
                        <a:srgbClr val="BFBFBF"/>
                      </a:solidFill>
                      <a:prstDash val="solid"/>
                      <a:round/>
                      <a:headEnd type="none" w="med" len="med"/>
                      <a:tailEnd type="none" w="med" len="med"/>
                    </a:lnB>
                    <a:noFill/>
                  </a:tcPr>
                </a:tc>
                <a:extLst>
                  <a:ext uri="{0D108BD9-81ED-4DB2-BD59-A6C34878D82A}">
                    <a16:rowId xmlns:a16="http://schemas.microsoft.com/office/drawing/2014/main" val="446437283"/>
                  </a:ext>
                </a:extLst>
              </a:tr>
            </a:tbl>
          </a:graphicData>
        </a:graphic>
      </p:graphicFrame>
    </p:spTree>
    <p:custDataLst>
      <p:tags r:id="rId1"/>
    </p:custDataLst>
    <p:extLst>
      <p:ext uri="{BB962C8B-B14F-4D97-AF65-F5344CB8AC3E}">
        <p14:creationId xmlns:p14="http://schemas.microsoft.com/office/powerpoint/2010/main" val="3378329303"/>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98638" y="164637"/>
            <a:ext cx="11603101" cy="6338787"/>
          </a:xfrm>
          <a:prstGeom prst="rect">
            <a:avLst/>
          </a:prstGeom>
          <a:solidFill>
            <a:schemeClr val="bg1"/>
          </a:solidFill>
        </p:spPr>
        <p:txBody>
          <a:bodyPr wrap="square">
            <a:spAutoFit/>
          </a:bodyPr>
          <a:lstStyle/>
          <a:p>
            <a:pPr algn="just">
              <a:lnSpc>
                <a:spcPct val="107000"/>
              </a:lnSpc>
              <a:spcAft>
                <a:spcPts val="800"/>
              </a:spcAft>
            </a:pPr>
            <a:r>
              <a:rPr lang="en-IN" sz="2000" b="1"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6</a:t>
            </a: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)How should students approach effective preparation of PSIR/ What should be the strategy?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4" name="Picture 6" descr="Jim Rohn Quote: “Success is 20% skills ...">
            <a:extLst>
              <a:ext uri="{FF2B5EF4-FFF2-40B4-BE49-F238E27FC236}">
                <a16:creationId xmlns:a16="http://schemas.microsoft.com/office/drawing/2014/main" id="{CB7F8839-686D-CB93-1924-CC695B940A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10" y="1338580"/>
            <a:ext cx="4121150" cy="276606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1425367"/>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64160" y="91515"/>
            <a:ext cx="11663680" cy="6218434"/>
          </a:xfrm>
          <a:prstGeom prst="rect">
            <a:avLst/>
          </a:prstGeom>
          <a:solidFill>
            <a:schemeClr val="bg1"/>
          </a:solidFill>
        </p:spPr>
        <p:txBody>
          <a:bodyPr wrap="square">
            <a:spAutoFit/>
          </a:bodyPr>
          <a:lstStyle/>
          <a:p>
            <a:pPr algn="just">
              <a:lnSpc>
                <a:spcPct val="115000"/>
              </a:lnSpc>
              <a:spcAft>
                <a:spcPts val="800"/>
              </a:spcAft>
            </a:pPr>
            <a:r>
              <a:rPr lang="en-US" sz="2400" b="1" dirty="0">
                <a:solidFill>
                  <a:srgbClr val="FF0000"/>
                </a:solidFill>
                <a:latin typeface="Times New Roman" panose="02020603050405020304" pitchFamily="18" charset="0"/>
                <a:cs typeface="Times New Roman" panose="02020603050405020304" pitchFamily="18" charset="0"/>
              </a:rPr>
              <a:t>1) </a:t>
            </a:r>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Factors for deciding optional in UPSC Mains</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IN" sz="2000" b="1" kern="0"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What are the key factors one should consider while deciding an optional in Mains:</a:t>
            </a:r>
            <a:endParaRPr lang="en-IN" sz="2000" b="1" kern="100"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2000" b="1" kern="0" dirty="0">
                <a:effectLst/>
                <a:latin typeface="Times New Roman" panose="02020603050405020304" pitchFamily="18" charset="0"/>
                <a:ea typeface="Calibri" panose="020F0502020204030204" pitchFamily="34" charset="0"/>
                <a:cs typeface="Times New Roman" panose="02020603050405020304" pitchFamily="18" charset="0"/>
              </a:rPr>
              <a:t>Interest</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IN" sz="2000" kern="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algn="just">
              <a:lnSpc>
                <a:spcPct val="115000"/>
              </a:lnSpc>
              <a:spcAft>
                <a:spcPts val="800"/>
              </a:spcAft>
            </a:pP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2000" b="1" kern="0" dirty="0">
                <a:effectLst/>
                <a:latin typeface="Times New Roman" panose="02020603050405020304" pitchFamily="18" charset="0"/>
                <a:ea typeface="Calibri" panose="020F0502020204030204" pitchFamily="34" charset="0"/>
                <a:cs typeface="Times New Roman" panose="02020603050405020304" pitchFamily="18" charset="0"/>
              </a:rPr>
              <a:t>Relevance during preparation</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IN" sz="2000" kern="0" dirty="0">
                <a:effectLst/>
                <a:latin typeface="Times New Roman" panose="02020603050405020304" pitchFamily="18" charset="0"/>
                <a:ea typeface="Calibri" panose="020F0502020204030204" pitchFamily="34" charset="0"/>
                <a:cs typeface="Times New Roman" panose="02020603050405020304" pitchFamily="18" charset="0"/>
              </a:rPr>
              <a:t>At level of Prelims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n-IN" sz="2000" kern="0" dirty="0">
                <a:effectLst/>
                <a:latin typeface="Times New Roman" panose="02020603050405020304" pitchFamily="18" charset="0"/>
                <a:ea typeface="Calibri" panose="020F0502020204030204" pitchFamily="34" charset="0"/>
                <a:cs typeface="Times New Roman" panose="02020603050405020304" pitchFamily="18" charset="0"/>
              </a:rPr>
              <a:t>At level of Mains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en-IN" sz="2000" kern="0" dirty="0">
                <a:effectLst/>
                <a:latin typeface="Times New Roman" panose="02020603050405020304" pitchFamily="18" charset="0"/>
                <a:ea typeface="Calibri" panose="020F0502020204030204" pitchFamily="34" charset="0"/>
                <a:cs typeface="Times New Roman" panose="02020603050405020304" pitchFamily="18" charset="0"/>
              </a:rPr>
              <a:t>At level of Personality test</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IN" sz="20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2000" b="1" kern="0" dirty="0">
                <a:effectLst/>
                <a:latin typeface="Times New Roman" panose="02020603050405020304" pitchFamily="18" charset="0"/>
                <a:ea typeface="Calibri" panose="020F0502020204030204" pitchFamily="34" charset="0"/>
                <a:cs typeface="Times New Roman" panose="02020603050405020304" pitchFamily="18" charset="0"/>
              </a:rPr>
              <a:t>Familiarity</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IN" sz="20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2000" b="1" kern="0" dirty="0">
                <a:effectLst/>
                <a:latin typeface="Times New Roman" panose="02020603050405020304" pitchFamily="18" charset="0"/>
                <a:ea typeface="Calibri" panose="020F0502020204030204" pitchFamily="34" charset="0"/>
                <a:cs typeface="Times New Roman" panose="02020603050405020304" pitchFamily="18" charset="0"/>
              </a:rPr>
              <a:t>Space for innovation</a:t>
            </a:r>
            <a:endParaRPr lang="en-US" sz="2800" b="1" kern="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15000"/>
              </a:lnSpc>
              <a:spcAft>
                <a:spcPts val="800"/>
              </a:spcAft>
            </a:pPr>
            <a:endParaRPr lang="en-US" sz="2000" b="1" dirty="0">
              <a:latin typeface="Times New Roman" panose="02020603050405020304" pitchFamily="18" charset="0"/>
              <a:cs typeface="Times New Roman" panose="02020603050405020304" pitchFamily="18" charset="0"/>
            </a:endParaRPr>
          </a:p>
        </p:txBody>
      </p:sp>
      <p:pic>
        <p:nvPicPr>
          <p:cNvPr id="1030" name="Picture 6" descr="बेस्ट UPSC Optional Subject ...">
            <a:extLst>
              <a:ext uri="{FF2B5EF4-FFF2-40B4-BE49-F238E27FC236}">
                <a16:creationId xmlns:a16="http://schemas.microsoft.com/office/drawing/2014/main" id="{7596B0B3-BF0D-B9D3-78CB-BC15B58A7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436" y="1493521"/>
            <a:ext cx="6453779" cy="339343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1271620"/>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D8CC-799B-DBFB-3444-281A4C45B688}"/>
              </a:ext>
            </a:extLst>
          </p:cNvPr>
          <p:cNvSpPr>
            <a:spLocks noGrp="1"/>
          </p:cNvSpPr>
          <p:nvPr>
            <p:ph type="title"/>
          </p:nvPr>
        </p:nvSpPr>
        <p:spPr>
          <a:xfrm>
            <a:off x="838200" y="365125"/>
            <a:ext cx="10515600" cy="1616075"/>
          </a:xfrm>
        </p:spPr>
        <p:txBody>
          <a:bodyPr>
            <a:normAutofit fontScale="90000"/>
          </a:bodyPr>
          <a:lstStyle/>
          <a:p>
            <a:pPr>
              <a:lnSpc>
                <a:spcPct val="115000"/>
              </a:lnSpc>
              <a:spcAft>
                <a:spcPts val="800"/>
              </a:spcAft>
            </a:pPr>
            <a:br>
              <a:rPr lang="en-IN" sz="4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br>
              <a:rPr lang="en-IN" sz="4400" b="1"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br>
            <a:br>
              <a:rPr lang="en-IN" sz="3600" b="1" kern="100" dirty="0">
                <a:solidFill>
                  <a:srgbClr val="92D05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IN" dirty="0"/>
          </a:p>
        </p:txBody>
      </p:sp>
      <p:sp>
        <p:nvSpPr>
          <p:cNvPr id="6" name="TextBox 5">
            <a:extLst>
              <a:ext uri="{FF2B5EF4-FFF2-40B4-BE49-F238E27FC236}">
                <a16:creationId xmlns:a16="http://schemas.microsoft.com/office/drawing/2014/main" id="{EB20BFC0-F1AF-D6B8-B5CC-C38D9FFF6745}"/>
              </a:ext>
            </a:extLst>
          </p:cNvPr>
          <p:cNvSpPr txBox="1"/>
          <p:nvPr/>
        </p:nvSpPr>
        <p:spPr>
          <a:xfrm>
            <a:off x="298638" y="164637"/>
            <a:ext cx="11603101" cy="6364756"/>
          </a:xfrm>
          <a:prstGeom prst="rect">
            <a:avLst/>
          </a:prstGeom>
          <a:solidFill>
            <a:schemeClr val="bg1"/>
          </a:solidFill>
        </p:spPr>
        <p:txBody>
          <a:bodyPr wrap="square">
            <a:spAutoFit/>
          </a:bodyPr>
          <a:lstStyle/>
          <a:p>
            <a:pPr algn="just">
              <a:lnSpc>
                <a:spcPct val="107000"/>
              </a:lnSpc>
              <a:spcAft>
                <a:spcPts val="800"/>
              </a:spcAft>
            </a:pPr>
            <a:r>
              <a:rPr lang="en-IN" sz="20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7) </a:t>
            </a: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How to identify recurring/ important themes in PSIR</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924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369758" y="184957"/>
            <a:ext cx="11603101" cy="6063327"/>
          </a:xfrm>
          <a:prstGeom prst="rect">
            <a:avLst/>
          </a:prstGeom>
          <a:solidFill>
            <a:schemeClr val="bg1"/>
          </a:solidFill>
        </p:spPr>
        <p:txBody>
          <a:bodyPr wrap="square">
            <a:spAutoFit/>
          </a:bodyPr>
          <a:lstStyle/>
          <a:p>
            <a:pPr algn="just">
              <a:lnSpc>
                <a:spcPct val="107000"/>
              </a:lnSpc>
              <a:spcAft>
                <a:spcPts val="800"/>
              </a:spcAft>
            </a:pPr>
            <a:r>
              <a:rPr lang="en-IN" sz="2400"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8</a:t>
            </a:r>
            <a:r>
              <a:rPr lang="en-IN" sz="24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How to integrate  practice answer writing in preparation for PSIR optional?</a:t>
            </a:r>
            <a:endParaRPr lang="en-IN" sz="24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800"/>
              </a:spcAft>
            </a:pPr>
            <a:r>
              <a:rPr lang="en-IN" sz="2000" b="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UPSC 2023 Mains PSIR Question paper</a:t>
            </a:r>
          </a:p>
          <a:p>
            <a:pPr algn="just">
              <a:lnSpc>
                <a:spcPct val="200000"/>
              </a:lnSpc>
              <a:spcAft>
                <a:spcPts val="800"/>
              </a:spcAft>
            </a:pPr>
            <a:r>
              <a:rPr lang="en-IN" sz="2000" b="1" kern="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Section A</a:t>
            </a:r>
          </a:p>
          <a:p>
            <a:pPr>
              <a:lnSpc>
                <a:spcPct val="200000"/>
              </a:lnSpc>
              <a:buFont typeface="+mj-lt"/>
              <a:buAutoNum type="arabicPeriod"/>
            </a:pPr>
            <a:r>
              <a:rPr lang="en-US" sz="2000" b="0" i="0" dirty="0">
                <a:solidFill>
                  <a:srgbClr val="474747"/>
                </a:solidFill>
                <a:effectLst/>
                <a:latin typeface="Times New Roman" panose="02020603050405020304" pitchFamily="18" charset="0"/>
                <a:cs typeface="Times New Roman" panose="02020603050405020304" pitchFamily="18" charset="0"/>
              </a:rPr>
              <a:t>Comment on the following in about 150 words each :</a:t>
            </a:r>
            <a:br>
              <a:rPr lang="en-US" sz="2000" b="0" i="0" dirty="0">
                <a:solidFill>
                  <a:srgbClr val="474747"/>
                </a:solidFill>
                <a:effectLst/>
                <a:latin typeface="Times New Roman" panose="02020603050405020304" pitchFamily="18" charset="0"/>
                <a:cs typeface="Times New Roman" panose="02020603050405020304" pitchFamily="18" charset="0"/>
              </a:rPr>
            </a:br>
            <a:r>
              <a:rPr lang="en-US" sz="2000" b="0" i="0" dirty="0">
                <a:solidFill>
                  <a:srgbClr val="474747"/>
                </a:solidFill>
                <a:effectLst/>
                <a:latin typeface="Times New Roman" panose="02020603050405020304" pitchFamily="18" charset="0"/>
                <a:cs typeface="Times New Roman" panose="02020603050405020304" pitchFamily="18" charset="0"/>
              </a:rPr>
              <a:t>a). Normative approach in Political Science</a:t>
            </a:r>
            <a:br>
              <a:rPr lang="en-US" sz="2000" b="0" i="0" dirty="0">
                <a:solidFill>
                  <a:srgbClr val="474747"/>
                </a:solidFill>
                <a:effectLst/>
                <a:latin typeface="Times New Roman" panose="02020603050405020304" pitchFamily="18" charset="0"/>
                <a:cs typeface="Times New Roman" panose="02020603050405020304" pitchFamily="18" charset="0"/>
              </a:rPr>
            </a:br>
            <a:r>
              <a:rPr lang="en-US" sz="2000" b="0" i="0" dirty="0">
                <a:solidFill>
                  <a:srgbClr val="474747"/>
                </a:solidFill>
                <a:effectLst/>
                <a:latin typeface="Times New Roman" panose="02020603050405020304" pitchFamily="18" charset="0"/>
                <a:cs typeface="Times New Roman" panose="02020603050405020304" pitchFamily="18" charset="0"/>
              </a:rPr>
              <a:t>b). Multicultural perspective on rights</a:t>
            </a:r>
            <a:br>
              <a:rPr lang="en-US" sz="2000" b="0" i="0" dirty="0">
                <a:solidFill>
                  <a:srgbClr val="474747"/>
                </a:solidFill>
                <a:effectLst/>
                <a:latin typeface="Times New Roman" panose="02020603050405020304" pitchFamily="18" charset="0"/>
                <a:cs typeface="Times New Roman" panose="02020603050405020304" pitchFamily="18" charset="0"/>
              </a:rPr>
            </a:br>
            <a:r>
              <a:rPr lang="en-US" sz="2000" b="0" i="0" dirty="0">
                <a:solidFill>
                  <a:srgbClr val="474747"/>
                </a:solidFill>
                <a:effectLst/>
                <a:latin typeface="Times New Roman" panose="02020603050405020304" pitchFamily="18" charset="0"/>
                <a:cs typeface="Times New Roman" panose="02020603050405020304" pitchFamily="18" charset="0"/>
              </a:rPr>
              <a:t>c). State of Nature as State of War (Hobbes)</a:t>
            </a:r>
            <a:br>
              <a:rPr lang="en-US" sz="2000" b="0" i="0" dirty="0">
                <a:solidFill>
                  <a:srgbClr val="474747"/>
                </a:solidFill>
                <a:effectLst/>
                <a:latin typeface="Times New Roman" panose="02020603050405020304" pitchFamily="18" charset="0"/>
                <a:cs typeface="Times New Roman" panose="02020603050405020304" pitchFamily="18" charset="0"/>
              </a:rPr>
            </a:br>
            <a:r>
              <a:rPr lang="en-US" sz="2000" b="0" i="0" dirty="0">
                <a:solidFill>
                  <a:srgbClr val="474747"/>
                </a:solidFill>
                <a:effectLst/>
                <a:latin typeface="Times New Roman" panose="02020603050405020304" pitchFamily="18" charset="0"/>
                <a:cs typeface="Times New Roman" panose="02020603050405020304" pitchFamily="18" charset="0"/>
              </a:rPr>
              <a:t>d). Decline of political theory</a:t>
            </a:r>
          </a:p>
          <a:p>
            <a:endParaRPr lang="en-US" dirty="0">
              <a:solidFill>
                <a:srgbClr val="474747"/>
              </a:solidFill>
              <a:latin typeface="Roboto" panose="02000000000000000000" pitchFamily="2" charset="0"/>
            </a:endParaRPr>
          </a:p>
          <a:p>
            <a:pPr algn="just">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kern="100" dirty="0">
                <a:latin typeface="Calibri" panose="020F0502020204030204" pitchFamily="34" charset="0"/>
                <a:ea typeface="Calibri" panose="020F0502020204030204" pitchFamily="34" charset="0"/>
                <a:cs typeface="Times New Roman" panose="02020603050405020304" pitchFamily="18" charset="0"/>
              </a:rPr>
              <a:t>   </a:t>
            </a:r>
          </a:p>
        </p:txBody>
      </p:sp>
    </p:spTree>
    <p:custDataLst>
      <p:tags r:id="rId1"/>
    </p:custDataLst>
    <p:extLst>
      <p:ext uri="{BB962C8B-B14F-4D97-AF65-F5344CB8AC3E}">
        <p14:creationId xmlns:p14="http://schemas.microsoft.com/office/powerpoint/2010/main" val="3189752812"/>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369758" y="184957"/>
            <a:ext cx="11603101" cy="6561989"/>
          </a:xfrm>
          <a:prstGeom prst="rect">
            <a:avLst/>
          </a:prstGeom>
          <a:solidFill>
            <a:schemeClr val="bg1"/>
          </a:solidFill>
        </p:spPr>
        <p:txBody>
          <a:bodyPr wrap="square">
            <a:spAutoFit/>
          </a:bodyPr>
          <a:lstStyle/>
          <a:p>
            <a:pPr algn="just">
              <a:lnSpc>
                <a:spcPct val="107000"/>
              </a:lnSpc>
              <a:spcAft>
                <a:spcPts val="800"/>
              </a:spcAft>
            </a:pPr>
            <a:endParaRPr lang="en-IN" sz="2400"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IN" sz="2000" b="1" kern="1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UPSC 2023 Mains PSIR Question paper (Section B)</a:t>
            </a:r>
          </a:p>
          <a:p>
            <a:r>
              <a:rPr lang="en-IN" sz="2000" kern="100" dirty="0">
                <a:latin typeface="Times New Roman" panose="02020603050405020304" pitchFamily="18" charset="0"/>
                <a:ea typeface="Calibri" panose="020F0502020204030204" pitchFamily="34" charset="0"/>
                <a:cs typeface="Times New Roman" panose="02020603050405020304" pitchFamily="18" charset="0"/>
              </a:rPr>
              <a:t>A</a:t>
            </a:r>
            <a:r>
              <a:rPr lang="en-US" sz="2000" b="0" i="0" dirty="0" err="1">
                <a:effectLst/>
                <a:latin typeface="Times New Roman" panose="02020603050405020304" pitchFamily="18" charset="0"/>
                <a:cs typeface="Times New Roman" panose="02020603050405020304" pitchFamily="18" charset="0"/>
              </a:rPr>
              <a:t>nswer</a:t>
            </a:r>
            <a:r>
              <a:rPr lang="en-US" sz="2000" b="0" i="0" dirty="0">
                <a:effectLst/>
                <a:latin typeface="Times New Roman" panose="02020603050405020304" pitchFamily="18" charset="0"/>
                <a:cs typeface="Times New Roman" panose="02020603050405020304" pitchFamily="18" charset="0"/>
              </a:rPr>
              <a:t> the following:</a:t>
            </a:r>
          </a:p>
          <a:p>
            <a:br>
              <a:rPr lang="en-US" sz="2000" b="0" i="0" dirty="0">
                <a:effectLst/>
                <a:latin typeface="Times New Roman" panose="02020603050405020304" pitchFamily="18" charset="0"/>
                <a:cs typeface="Times New Roman" panose="02020603050405020304" pitchFamily="18" charset="0"/>
              </a:rPr>
            </a:br>
            <a:r>
              <a:rPr lang="en-US" sz="2000" b="0" i="0" dirty="0">
                <a:effectLst/>
                <a:latin typeface="Times New Roman" panose="02020603050405020304" pitchFamily="18" charset="0"/>
                <a:cs typeface="Times New Roman" panose="02020603050405020304" pitchFamily="18" charset="0"/>
              </a:rPr>
              <a:t>1) Discuss the major provisions of the 74th Constitutional Amendment Act. Do you think that the Act remains an "unfulfilled dream"? Argue your case. (20 marks)</a:t>
            </a:r>
          </a:p>
          <a:p>
            <a:br>
              <a:rPr lang="en-US" sz="2000" b="0" i="0" dirty="0">
                <a:effectLst/>
                <a:latin typeface="Times New Roman" panose="02020603050405020304" pitchFamily="18" charset="0"/>
                <a:cs typeface="Times New Roman" panose="02020603050405020304" pitchFamily="18" charset="0"/>
              </a:rPr>
            </a:br>
            <a:endParaRPr lang="en-US" sz="2000" b="0" i="0" dirty="0">
              <a:effectLst/>
              <a:latin typeface="Times New Roman" panose="02020603050405020304" pitchFamily="18" charset="0"/>
              <a:cs typeface="Times New Roman" panose="02020603050405020304" pitchFamily="18" charset="0"/>
            </a:endParaRPr>
          </a:p>
          <a:p>
            <a:br>
              <a:rPr lang="en-US" sz="2000" b="0" i="0" dirty="0">
                <a:effectLst/>
                <a:latin typeface="Times New Roman" panose="02020603050405020304" pitchFamily="18" charset="0"/>
                <a:cs typeface="Times New Roman" panose="02020603050405020304" pitchFamily="18" charset="0"/>
              </a:rPr>
            </a:br>
            <a:r>
              <a:rPr lang="en-US" sz="2000" b="0" i="0" dirty="0">
                <a:effectLst/>
                <a:latin typeface="Times New Roman" panose="02020603050405020304" pitchFamily="18" charset="0"/>
                <a:cs typeface="Times New Roman" panose="02020603050405020304" pitchFamily="18" charset="0"/>
              </a:rPr>
              <a:t>2) The Constitution of India is the 'cornerstone of a nation'. (Granville Austin). </a:t>
            </a:r>
            <a:r>
              <a:rPr lang="en-US" sz="2000" b="0" i="0" dirty="0" err="1">
                <a:effectLst/>
                <a:latin typeface="Times New Roman" panose="02020603050405020304" pitchFamily="18" charset="0"/>
                <a:cs typeface="Times New Roman" panose="02020603050405020304" pitchFamily="18" charset="0"/>
              </a:rPr>
              <a:t>Analyse</a:t>
            </a:r>
            <a:r>
              <a:rPr lang="en-US" sz="2000" b="0" i="0" dirty="0">
                <a:effectLst/>
                <a:latin typeface="Times New Roman" panose="02020603050405020304" pitchFamily="18" charset="0"/>
                <a:cs typeface="Times New Roman" panose="02020603050405020304" pitchFamily="18" charset="0"/>
              </a:rPr>
              <a:t>. (15 marks)</a:t>
            </a:r>
          </a:p>
          <a:p>
            <a:br>
              <a:rPr lang="en-US" sz="2000" b="0" i="0" dirty="0">
                <a:effectLst/>
                <a:latin typeface="Times New Roman" panose="02020603050405020304" pitchFamily="18" charset="0"/>
                <a:cs typeface="Times New Roman" panose="02020603050405020304" pitchFamily="18" charset="0"/>
              </a:rPr>
            </a:br>
            <a:endParaRPr lang="en-US" sz="2000" b="0" i="0" dirty="0">
              <a:effectLst/>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b="0" i="0" dirty="0">
              <a:effectLst/>
              <a:latin typeface="Times New Roman" panose="02020603050405020304" pitchFamily="18" charset="0"/>
              <a:cs typeface="Times New Roman" panose="02020603050405020304" pitchFamily="18" charset="0"/>
            </a:endParaRPr>
          </a:p>
          <a:p>
            <a:endParaRPr lang="en-US" sz="2000" b="0" i="0" dirty="0">
              <a:effectLst/>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a:t>
            </a:r>
            <a:r>
              <a:rPr lang="en-US" sz="2000" b="0" i="0" dirty="0">
                <a:effectLst/>
                <a:latin typeface="Times New Roman" panose="02020603050405020304" pitchFamily="18" charset="0"/>
                <a:cs typeface="Times New Roman" panose="02020603050405020304" pitchFamily="18" charset="0"/>
              </a:rPr>
              <a:t>Does the actual working of Indian federalism conform to the </a:t>
            </a:r>
            <a:r>
              <a:rPr lang="en-US" sz="2000" b="0" i="0" dirty="0" err="1">
                <a:effectLst/>
                <a:latin typeface="Times New Roman" panose="02020603050405020304" pitchFamily="18" charset="0"/>
                <a:cs typeface="Times New Roman" panose="02020603050405020304" pitchFamily="18" charset="0"/>
              </a:rPr>
              <a:t>centralising</a:t>
            </a:r>
            <a:r>
              <a:rPr lang="en-US" sz="2000" b="0" i="0" dirty="0">
                <a:effectLst/>
                <a:latin typeface="Times New Roman" panose="02020603050405020304" pitchFamily="18" charset="0"/>
                <a:cs typeface="Times New Roman" panose="02020603050405020304" pitchFamily="18" charset="0"/>
              </a:rPr>
              <a:t> tendencies in Indian polity? Give reasons for your answer. (20 marks)</a:t>
            </a:r>
            <a:br>
              <a:rPr lang="en-US" sz="2000" b="0" i="0" dirty="0">
                <a:effectLst/>
                <a:latin typeface="Times New Roman" panose="02020603050405020304" pitchFamily="18" charset="0"/>
                <a:cs typeface="Times New Roman" panose="02020603050405020304" pitchFamily="18" charset="0"/>
              </a:rPr>
            </a:br>
            <a:endParaRPr lang="en-US" sz="2000" b="0" i="0" dirty="0">
              <a:effectLst/>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b="0" i="0" dirty="0">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808544131"/>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54000" y="184957"/>
            <a:ext cx="11724640" cy="6413038"/>
          </a:xfrm>
          <a:prstGeom prst="rect">
            <a:avLst/>
          </a:prstGeom>
          <a:solidFill>
            <a:schemeClr val="bg1"/>
          </a:solidFill>
        </p:spPr>
        <p:txBody>
          <a:bodyPr wrap="square">
            <a:spAutoFit/>
          </a:bodyPr>
          <a:lstStyle/>
          <a:p>
            <a:pPr algn="just">
              <a:lnSpc>
                <a:spcPct val="107000"/>
              </a:lnSpc>
              <a:spcAft>
                <a:spcPts val="800"/>
              </a:spcAft>
            </a:pP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9)Common challenges  faced by students </a:t>
            </a:r>
            <a:r>
              <a:rPr lang="en-IN" sz="2400" b="1"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while preparing </a:t>
            </a: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PSIR</a:t>
            </a:r>
          </a:p>
          <a:p>
            <a:pPr lvl="0" algn="just">
              <a:lnSpc>
                <a:spcPct val="107000"/>
              </a:lnSpc>
            </a:pP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How to create effective linkages between different thinkers.</a:t>
            </a:r>
          </a:p>
          <a:p>
            <a:pPr marL="285750" lvl="0" indent="-285750" algn="just">
              <a:lnSpc>
                <a:spcPct val="107000"/>
              </a:lnSpc>
              <a:buFont typeface="Arial" panose="020B0604020202020204" pitchFamily="34" charset="0"/>
              <a:buChar char="•"/>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How to create linkages between concepts in Political theory and thinkers.</a:t>
            </a:r>
          </a:p>
          <a:p>
            <a:pPr marL="285750" lvl="0" indent="-285750" algn="just">
              <a:lnSpc>
                <a:spcPct val="107000"/>
              </a:lnSpc>
              <a:buFont typeface="Arial" panose="020B0604020202020204" pitchFamily="34" charset="0"/>
              <a:buChar char="•"/>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07000"/>
              </a:lnSpc>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How to juxtapose concepts like equality, liberty, justice, rights etc with dynamic portion of Polity or IR.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886007687"/>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369758" y="184957"/>
            <a:ext cx="11603101" cy="6353791"/>
          </a:xfrm>
          <a:prstGeom prst="rect">
            <a:avLst/>
          </a:prstGeom>
          <a:solidFill>
            <a:schemeClr val="bg1"/>
          </a:solidFill>
        </p:spPr>
        <p:txBody>
          <a:bodyPr wrap="square">
            <a:spAutoFit/>
          </a:bodyPr>
          <a:lstStyle/>
          <a:p>
            <a:pPr algn="just">
              <a:lnSpc>
                <a:spcPct val="107000"/>
              </a:lnSpc>
              <a:spcAft>
                <a:spcPts val="800"/>
              </a:spcAft>
            </a:pPr>
            <a:r>
              <a:rPr lang="en-IN" sz="2400" b="1"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10</a:t>
            </a:r>
            <a:r>
              <a:rPr lang="en-IN" sz="24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Sources</a:t>
            </a:r>
          </a:p>
          <a:p>
            <a:pPr marL="342900" marR="304800" lvl="0" indent="-342900" algn="just">
              <a:buFont typeface="Symbol" panose="05050102010706020507" pitchFamily="18" charset="2"/>
              <a:buChar char=""/>
            </a:pP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Paper 1</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457200" marR="304800" algn="just"/>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Wingdings" panose="05000000000000000000" pitchFamily="2" charset="2"/>
              <a:buChar char=""/>
            </a:pP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Section A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228600" marR="304800" algn="just"/>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Wingdings" panose="05000000000000000000" pitchFamily="2" charset="2"/>
              <a:buChar char=""/>
            </a:pP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Political Theory and Ideology</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algn="just"/>
            <a:r>
              <a:rPr lang="en-IN" sz="2000" b="1"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en-IN"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NCERT 11</a:t>
            </a:r>
            <a:r>
              <a:rPr lang="en-IN" sz="2000" kern="10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t>
            </a:r>
            <a:r>
              <a:rPr lang="en-IN"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book on Political Theory </a:t>
            </a:r>
          </a:p>
          <a:p>
            <a:pPr lvl="0" algn="just">
              <a:lnSpc>
                <a:spcPct val="107000"/>
              </a:lnSpc>
              <a:spcAft>
                <a:spcPts val="800"/>
              </a:spcAft>
            </a:pP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Andrew Heywood - Political Ideologies: An Introduction</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457200"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Andrew Heywood—Political Theory</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O.P. </a:t>
            </a:r>
            <a:r>
              <a:rPr lang="en-IN" sz="2000" dirty="0" err="1">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Gauba</a:t>
            </a: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 An Introduction to Political Theory</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Rajeev Bhargava - Political Theory: An Introduction</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IGNOU B.A./M.A. Pol science content </a:t>
            </a: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75763419"/>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369758" y="184957"/>
            <a:ext cx="11603101" cy="6294031"/>
          </a:xfrm>
          <a:prstGeom prst="rect">
            <a:avLst/>
          </a:prstGeom>
          <a:solidFill>
            <a:schemeClr val="bg1"/>
          </a:solidFill>
        </p:spPr>
        <p:txBody>
          <a:bodyPr wrap="square">
            <a:spAutoFit/>
          </a:bodyPr>
          <a:lstStyle/>
          <a:p>
            <a:pPr marL="342900" marR="304800" lvl="0" indent="-342900" algn="just">
              <a:buFont typeface="Wingdings" panose="05000000000000000000" pitchFamily="2" charset="2"/>
              <a:buChar char=""/>
            </a:pP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Western Political Thought</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685800" marR="304800" algn="just"/>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en-IN" sz="2000" kern="1800" dirty="0">
                <a:solidFill>
                  <a:srgbClr val="0F111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Western Political Thought: From Socrates to the Age of Ideology </a:t>
            </a:r>
            <a:r>
              <a:rPr lang="en-IN" sz="2000" kern="0" dirty="0">
                <a:solidFill>
                  <a:srgbClr val="0F111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by Brian Nelson.</a:t>
            </a:r>
            <a:endParaRPr lang="en-IN" sz="20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2000" kern="0" dirty="0">
                <a:solidFill>
                  <a:srgbClr val="0F111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en-IN" sz="2000" kern="100" dirty="0">
                <a:solidFill>
                  <a:srgbClr val="0F111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History of Political Thought: Plato to Marx: Subrata Mukherjee and Sushila Ramaswamy</a:t>
            </a:r>
          </a:p>
          <a:p>
            <a:pPr lvl="0" algn="just">
              <a:lnSpc>
                <a:spcPct val="107000"/>
              </a:lnSpc>
              <a:spcAft>
                <a:spcPts val="800"/>
              </a:spcAft>
            </a:pPr>
            <a:endParaRPr lang="en-IN" sz="20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en-IN" sz="2000" kern="100" dirty="0">
                <a:solidFill>
                  <a:srgbClr val="282829"/>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IGNOU B.A./M.A. Pol science content </a:t>
            </a:r>
            <a:endParaRPr lang="en-IN" sz="20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457200"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solidFill>
                <a:srgbClr val="282829"/>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457200" marR="304800" algn="just"/>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457200"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Wingdings" panose="05000000000000000000" pitchFamily="2" charset="2"/>
              <a:buChar char=""/>
            </a:pP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Indian Political Thought</a:t>
            </a:r>
          </a:p>
          <a:p>
            <a:pPr marR="304800" lvl="0" algn="just"/>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Indian Political Thought: Himanshu Roy &amp; M.P. Singh.</a:t>
            </a:r>
          </a:p>
          <a:p>
            <a:pPr marR="304800" lvl="0" algn="just"/>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err="1">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V.R.Mehta</a:t>
            </a:r>
            <a:endPar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lvl="0" algn="just"/>
            <a:endPar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indent="-342900" algn="just">
              <a:buFont typeface="Courier New" panose="02070309020205020404" pitchFamily="49" charset="0"/>
              <a:buChar char="o"/>
            </a:pPr>
            <a:r>
              <a:rPr lang="en-IN" sz="2000" kern="100" dirty="0">
                <a:solidFill>
                  <a:srgbClr val="282829"/>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IGNOU B.A./M.A. Pol science content </a:t>
            </a:r>
            <a:endParaRPr lang="en-IN" sz="20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304800" lvl="0" indent="-342900" algn="just">
              <a:buFont typeface="Courier New" panose="02070309020205020404" pitchFamily="49" charset="0"/>
              <a:buChar char="o"/>
            </a:pPr>
            <a:endParaRPr lang="en-IN" sz="1800" dirty="0">
              <a:effectLst/>
              <a:highlight>
                <a:srgbClr val="FFFFFF"/>
              </a:highlight>
              <a:latin typeface="Times New Roman" panose="02020603050405020304" pitchFamily="18" charset="0"/>
              <a:ea typeface="Times New Roman" panose="02020603050405020304" pitchFamily="18" charset="0"/>
            </a:endParaRPr>
          </a:p>
          <a:p>
            <a:pPr marR="304800" algn="just"/>
            <a:r>
              <a:rPr lang="en-IN" sz="1800" dirty="0">
                <a:solidFill>
                  <a:srgbClr val="282829"/>
                </a:solidFill>
                <a:effectLst/>
                <a:highlight>
                  <a:srgbClr val="FFFFFF"/>
                </a:highlight>
                <a:latin typeface="Times New Roman" panose="02020603050405020304" pitchFamily="18" charset="0"/>
                <a:ea typeface="Times New Roman" panose="02020603050405020304" pitchFamily="18" charset="0"/>
              </a:rPr>
              <a:t> </a:t>
            </a:r>
            <a:endParaRPr lang="en-IN" kern="100" dirty="0">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410526525"/>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369758" y="184957"/>
            <a:ext cx="11603101" cy="6434582"/>
          </a:xfrm>
          <a:prstGeom prst="rect">
            <a:avLst/>
          </a:prstGeom>
          <a:solidFill>
            <a:schemeClr val="bg1"/>
          </a:solidFill>
        </p:spPr>
        <p:txBody>
          <a:bodyPr wrap="square">
            <a:spAutoFit/>
          </a:bodyPr>
          <a:lstStyle/>
          <a:p>
            <a:pPr marL="342900" marR="304800" lvl="0" indent="-342900" algn="just">
              <a:buFont typeface="Wingdings" panose="05000000000000000000" pitchFamily="2" charset="2"/>
              <a:buChar char=""/>
            </a:pP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Section B:</a:t>
            </a:r>
            <a:r>
              <a:rPr lang="en-IN" sz="2000"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IN" sz="2000" b="1" dirty="0">
                <a:solidFill>
                  <a:srgbClr val="4472C4"/>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Indian Government and Politics</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228600" marR="304800" algn="just"/>
            <a:r>
              <a:rPr lang="en-IN" sz="2000" b="1"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en-IN"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Indian constitution at work, NCERT Class 11 </a:t>
            </a:r>
          </a:p>
          <a:p>
            <a:pPr lvl="0" algn="just">
              <a:lnSpc>
                <a:spcPct val="107000"/>
              </a:lnSpc>
              <a:spcAft>
                <a:spcPts val="800"/>
              </a:spcAft>
            </a:pP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The Oxford Companion to Politics in India: Nirja Gopal </a:t>
            </a:r>
            <a:r>
              <a:rPr lang="en-IN" sz="2000" dirty="0" err="1">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Jayal</a:t>
            </a: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Pratap Bhanu Mehta.</a:t>
            </a:r>
          </a:p>
          <a:p>
            <a:pPr marR="304800" lvl="0" algn="just"/>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457200"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Our Parliament---- Subhash Kashyap</a:t>
            </a:r>
          </a:p>
          <a:p>
            <a:pPr marL="342900" marR="304800" lvl="0" indent="-342900" algn="just">
              <a:buFont typeface="Courier New" panose="02070309020205020404" pitchFamily="49" charset="0"/>
              <a:buChar char="o"/>
            </a:pPr>
            <a:endParaRPr lang="en-IN" sz="2000" dirty="0">
              <a:solidFill>
                <a:srgbClr val="282829"/>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endPar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Indian Politics---M.P. Singh and Rekha Saxena</a:t>
            </a:r>
          </a:p>
          <a:p>
            <a:pPr marL="342900" marR="304800" lvl="0" indent="-342900" algn="just">
              <a:buFont typeface="Courier New" panose="02070309020205020404" pitchFamily="49" charset="0"/>
              <a:buChar char="o"/>
            </a:pPr>
            <a:endParaRPr lang="en-IN" sz="2000" dirty="0">
              <a:solidFill>
                <a:srgbClr val="282829"/>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endPar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Indian Polity---M. </a:t>
            </a:r>
            <a:r>
              <a:rPr lang="en-IN" sz="2000" dirty="0" err="1">
                <a:solidFill>
                  <a:srgbClr val="282829"/>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Lakshmikant</a:t>
            </a: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p>
          <a:p>
            <a:pPr marR="304800" lvl="0" algn="just"/>
            <a:endParaRPr lang="en-IN" sz="2000" dirty="0">
              <a:solidFill>
                <a:srgbClr val="282829"/>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lvl="0" algn="just"/>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R="304800" algn="just"/>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r>
              <a:rPr lang="en-IN" sz="2000"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Standard Newspaper editorials ( </a:t>
            </a:r>
            <a:r>
              <a:rPr lang="en-IN" sz="2000" i="1" dirty="0">
                <a:solidFill>
                  <a:srgbClr val="282829"/>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Hindu, Indian Express)</a:t>
            </a:r>
            <a:endParaRPr lang="en-IN" sz="20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0" lvl="0" indent="-342900" algn="just">
              <a:buFont typeface="Courier New" panose="02070309020205020404" pitchFamily="49" charset="0"/>
              <a:buChar char="o"/>
            </a:pPr>
            <a:endParaRPr lang="en-IN" sz="1800" dirty="0">
              <a:effectLst/>
              <a:highlight>
                <a:srgbClr val="FFFFFF"/>
              </a:highlight>
              <a:latin typeface="Times New Roman" panose="02020603050405020304" pitchFamily="18" charset="0"/>
              <a:ea typeface="Times New Roman" panose="02020603050405020304" pitchFamily="18" charset="0"/>
            </a:endParaRPr>
          </a:p>
          <a:p>
            <a:pPr marR="304800" algn="just"/>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746242340"/>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156398" y="113837"/>
            <a:ext cx="11659682" cy="6282746"/>
          </a:xfrm>
          <a:prstGeom prst="rect">
            <a:avLst/>
          </a:prstGeom>
          <a:solidFill>
            <a:schemeClr val="bg1"/>
          </a:solidFill>
        </p:spPr>
        <p:txBody>
          <a:bodyPr wrap="square">
            <a:spAutoFit/>
          </a:bodyPr>
          <a:lstStyle/>
          <a:p>
            <a:pPr algn="just">
              <a:lnSpc>
                <a:spcPct val="115000"/>
              </a:lnSpc>
              <a:spcAft>
                <a:spcPts val="800"/>
              </a:spcAft>
            </a:pPr>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10) Our unique Pedagogy or methodology of study</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From simple to complex: Gradual raising of teaching level to allow even non-Political Science background students to excel in Mains.</a:t>
            </a:r>
          </a:p>
          <a:p>
            <a:pPr lvl="0" algn="just">
              <a:spcAft>
                <a:spcPts val="800"/>
              </a:spcAft>
            </a:pP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Detailed explanation and notes during class.</a:t>
            </a:r>
          </a:p>
          <a:p>
            <a:pPr lvl="0" algn="just">
              <a:spcAft>
                <a:spcPts val="800"/>
              </a:spcAft>
            </a:pP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Diagrammatic approach and key pointers for quick revision before exam.</a:t>
            </a:r>
          </a:p>
          <a:p>
            <a:pPr lvl="0" algn="just">
              <a:spcAft>
                <a:spcPts val="800"/>
              </a:spcAft>
            </a:pP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Interlinkage among thinkers.</a:t>
            </a:r>
          </a:p>
          <a:p>
            <a:pPr lvl="0" algn="just">
              <a:spcAft>
                <a:spcPts val="800"/>
              </a:spcAft>
            </a:pP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latin typeface="Times New Roman" panose="02020603050405020304" pitchFamily="18" charset="0"/>
                <a:ea typeface="Calibri" panose="020F0502020204030204" pitchFamily="34" charset="0"/>
                <a:cs typeface="Times New Roman" panose="02020603050405020304" pitchFamily="18" charset="0"/>
              </a:rPr>
              <a:t>Co</a:t>
            </a:r>
            <a:r>
              <a:rPr lang="en-IN" kern="0" dirty="0">
                <a:effectLst/>
                <a:latin typeface="Times New Roman" panose="02020603050405020304" pitchFamily="18" charset="0"/>
                <a:ea typeface="Calibri" panose="020F0502020204030204" pitchFamily="34" charset="0"/>
                <a:cs typeface="Times New Roman" panose="02020603050405020304" pitchFamily="18" charset="0"/>
              </a:rPr>
              <a:t>verage of new and emerging theoretical issues, especially in Political theory (Paper 1, Section A).</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spcAft>
                <a:spcPts val="800"/>
              </a:spcAft>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Discussions on certain extendable theoretical topics including Political theory and Ideologies. (Paper 1, Section A).</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IN" kern="0" dirty="0">
                <a:effectLst/>
                <a:latin typeface="Times New Roman" panose="02020603050405020304" pitchFamily="18" charset="0"/>
                <a:ea typeface="Calibri" panose="020F0502020204030204" pitchFamily="34" charset="0"/>
                <a:cs typeface="Times New Roman" panose="02020603050405020304" pitchFamily="18" charset="0"/>
              </a:rPr>
              <a:t>Enhancing the learning outcome by enabling the art of linking static potion (theories) with dynamic portion of the syllabus. For example: Linking Political theory (Paper 1, section A) with Indian Politics (Paper 1, section B) or linking theories of International Relations (Paper 2, Section A) with India and the world (Paper 2, section B)</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31650688"/>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156398" y="113837"/>
            <a:ext cx="11659682" cy="6574428"/>
          </a:xfrm>
          <a:prstGeom prst="rect">
            <a:avLst/>
          </a:prstGeom>
          <a:solidFill>
            <a:schemeClr val="bg1"/>
          </a:solidFill>
        </p:spPr>
        <p:txBody>
          <a:bodyPr wrap="square">
            <a:spAutoFit/>
          </a:bodyPr>
          <a:lstStyle/>
          <a:p>
            <a:pPr algn="just">
              <a:lnSpc>
                <a:spcPct val="115000"/>
              </a:lnSpc>
              <a:spcAft>
                <a:spcPts val="800"/>
              </a:spcAft>
            </a:pPr>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11</a:t>
            </a:r>
            <a:r>
              <a:rPr lang="en-IN" sz="2400" b="1" kern="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Key Highlights of our PSIR Course </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Comprehensive coverage of UPSC syllabus of PSIR.</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In-depth classroom lectures of 3 hours.</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Course duration:   Approx. 6 months.</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07000"/>
              </a:lnSpc>
              <a:spcAft>
                <a:spcPts val="800"/>
              </a:spcAft>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Personalised attention and mentoring.</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07000"/>
              </a:lnSpc>
              <a:spcAft>
                <a:spcPts val="800"/>
              </a:spcAft>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2400" kern="0" dirty="0">
                <a:effectLst/>
                <a:latin typeface="Times New Roman" panose="02020603050405020304" pitchFamily="18" charset="0"/>
                <a:ea typeface="Calibri" panose="020F0502020204030204" pitchFamily="34" charset="0"/>
                <a:cs typeface="Times New Roman" panose="02020603050405020304" pitchFamily="18" charset="0"/>
              </a:rPr>
              <a:t>Effective doubt resolution. </a:t>
            </a:r>
          </a:p>
          <a:p>
            <a:pPr marL="342900" lvl="0" indent="-342900" algn="just">
              <a:lnSpc>
                <a:spcPct val="115000"/>
              </a:lnSpc>
              <a:spcAft>
                <a:spcPts val="800"/>
              </a:spcAft>
              <a:buFont typeface="Symbol" panose="05050102010706020507" pitchFamily="18" charset="2"/>
              <a:buChar char=""/>
            </a:pPr>
            <a:endParaRPr lang="en-IN" sz="2400" kern="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spcAft>
                <a:spcPts val="800"/>
              </a:spcAft>
            </a:pPr>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979754983"/>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69507" y="85123"/>
            <a:ext cx="11632233" cy="5941050"/>
          </a:xfrm>
          <a:prstGeom prst="rect">
            <a:avLst/>
          </a:prstGeom>
          <a:solidFill>
            <a:schemeClr val="bg1"/>
          </a:solidFill>
        </p:spPr>
        <p:txBody>
          <a:bodyPr wrap="square">
            <a:spAutoFit/>
          </a:bodyPr>
          <a:lstStyle/>
          <a:p>
            <a:pPr algn="just">
              <a:lnSpc>
                <a:spcPct val="107000"/>
              </a:lnSpc>
              <a:spcAft>
                <a:spcPts val="1067"/>
              </a:spcAft>
            </a:pPr>
            <a:r>
              <a:rPr lang="en-US" sz="2800" b="1" dirty="0">
                <a:solidFill>
                  <a:srgbClr val="FF0000"/>
                </a:solidFill>
                <a:latin typeface="Times New Roman" panose="02020603050405020304" pitchFamily="18" charset="0"/>
                <a:cs typeface="Times New Roman" panose="02020603050405020304" pitchFamily="18" charset="0"/>
              </a:rPr>
              <a:t>Success Mantra: </a:t>
            </a:r>
            <a:r>
              <a:rPr lang="en-US" sz="2800" b="1" dirty="0">
                <a:solidFill>
                  <a:srgbClr val="0070C0"/>
                </a:solidFill>
                <a:latin typeface="Times New Roman" panose="02020603050405020304" pitchFamily="18" charset="0"/>
                <a:cs typeface="Times New Roman" panose="02020603050405020304" pitchFamily="18" charset="0"/>
              </a:rPr>
              <a:t>Correct Strategy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a:solidFill>
                  <a:srgbClr val="00B050"/>
                </a:solidFill>
                <a:latin typeface="Times New Roman" panose="02020603050405020304" pitchFamily="18" charset="0"/>
                <a:cs typeface="Times New Roman" panose="02020603050405020304" pitchFamily="18" charset="0"/>
              </a:rPr>
              <a:t>Managing stress </a:t>
            </a:r>
            <a:r>
              <a:rPr lang="en-US" sz="2800" b="1" dirty="0">
                <a:solidFill>
                  <a:srgbClr val="FF0000"/>
                </a:solidFill>
                <a:latin typeface="Times New Roman" panose="02020603050405020304" pitchFamily="18" charset="0"/>
                <a:cs typeface="Times New Roman" panose="02020603050405020304" pitchFamily="18" charset="0"/>
              </a:rPr>
              <a:t>and </a:t>
            </a:r>
            <a:r>
              <a:rPr lang="en-US" sz="2800" b="1">
                <a:solidFill>
                  <a:schemeClr val="accent2"/>
                </a:solidFill>
                <a:latin typeface="Times New Roman" panose="02020603050405020304" pitchFamily="18" charset="0"/>
                <a:cs typeface="Times New Roman" panose="02020603050405020304" pitchFamily="18" charset="0"/>
              </a:rPr>
              <a:t>Staying Motivated</a:t>
            </a:r>
            <a:endParaRPr lang="en-US" sz="2800" b="1" dirty="0">
              <a:solidFill>
                <a:schemeClr val="accent2"/>
              </a:solidFill>
              <a:latin typeface="Times New Roman" panose="02020603050405020304" pitchFamily="18" charset="0"/>
              <a:cs typeface="Times New Roman" panose="02020603050405020304" pitchFamily="18" charset="0"/>
            </a:endParaRPr>
          </a:p>
          <a:p>
            <a:pPr marL="457200" indent="-457200" algn="just">
              <a:lnSpc>
                <a:spcPct val="107000"/>
              </a:lnSpc>
              <a:spcAft>
                <a:spcPts val="1067"/>
              </a:spcAft>
              <a:buFont typeface="Arial" panose="020B0604020202020204" pitchFamily="34" charset="0"/>
              <a:buChar char="•"/>
            </a:pPr>
            <a:endParaRPr lang="en-US" sz="28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1067"/>
              </a:spcAft>
              <a:buFont typeface="Arial" panose="020B0604020202020204" pitchFamily="34" charset="0"/>
              <a:buChar char="•"/>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1067"/>
              </a:spcAft>
              <a:buFont typeface="Arial" panose="020B0604020202020204" pitchFamily="34" charset="0"/>
              <a:buChar char="•"/>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1067"/>
              </a:spcAft>
              <a:buFont typeface="Arial" panose="020B0604020202020204" pitchFamily="34" charset="0"/>
              <a:buChar char="•"/>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1067"/>
              </a:spcAft>
              <a:buFont typeface="Arial" panose="020B0604020202020204" pitchFamily="34" charset="0"/>
              <a:buChar char="•"/>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Aft>
                <a:spcPts val="1067"/>
              </a:spcAft>
              <a:buFont typeface="Arial" panose="020B0604020202020204" pitchFamily="34" charset="0"/>
              <a:buChar char="•"/>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1067"/>
              </a:spcAft>
            </a:pPr>
            <a:endParaRPr lang="en-IN" sz="2800"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6" name="Picture 4" descr="Stress Awareness Month">
            <a:extLst>
              <a:ext uri="{FF2B5EF4-FFF2-40B4-BE49-F238E27FC236}">
                <a16:creationId xmlns:a16="http://schemas.microsoft.com/office/drawing/2014/main" id="{F564E9BE-381A-E7ED-46F4-F760E0D38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766" y="670560"/>
            <a:ext cx="3575558" cy="28967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tay Motivated | Jack Petchey Foundation">
            <a:extLst>
              <a:ext uri="{FF2B5EF4-FFF2-40B4-BE49-F238E27FC236}">
                <a16:creationId xmlns:a16="http://schemas.microsoft.com/office/drawing/2014/main" id="{A4C4BBB2-4B74-0A64-D9DA-17A6F517C4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6160" y="3319793"/>
            <a:ext cx="3157302" cy="27063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ithout Strategy, execution is aimless ...">
            <a:extLst>
              <a:ext uri="{FF2B5EF4-FFF2-40B4-BE49-F238E27FC236}">
                <a16:creationId xmlns:a16="http://schemas.microsoft.com/office/drawing/2014/main" id="{712A9D5D-5B09-40AC-A48E-9BF1590F99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9582" y="1874113"/>
            <a:ext cx="4348300" cy="221569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09307823"/>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101600" y="111760"/>
            <a:ext cx="11826240" cy="6420668"/>
          </a:xfrm>
          <a:prstGeom prst="rect">
            <a:avLst/>
          </a:prstGeom>
          <a:solidFill>
            <a:schemeClr val="bg1"/>
          </a:solidFill>
        </p:spPr>
        <p:txBody>
          <a:bodyPr wrap="square">
            <a:spAutoFit/>
          </a:bodyPr>
          <a:lstStyle/>
          <a:p>
            <a:pPr algn="just">
              <a:lnSpc>
                <a:spcPct val="115000"/>
              </a:lnSpc>
              <a:spcAft>
                <a:spcPts val="800"/>
              </a:spcAft>
            </a:pPr>
            <a:r>
              <a:rPr lang="en-IN" sz="2400" b="1" kern="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2)Why to opt Political Science and International Relations (PSIR) as a Mains optional?</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IN" sz="2400" b="1" kern="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r>
              <a:rPr lang="en-IN" sz="2000" b="1" dirty="0">
                <a:solidFill>
                  <a:srgbClr val="000000"/>
                </a:solidFill>
                <a:effectLst/>
                <a:latin typeface="Times New Roman" panose="02020603050405020304" pitchFamily="18" charset="0"/>
                <a:ea typeface="Times New Roman" panose="02020603050405020304" pitchFamily="18" charset="0"/>
              </a:rPr>
              <a:t>(</a:t>
            </a:r>
            <a:r>
              <a:rPr lang="en-IN" sz="2000" b="1" dirty="0" err="1">
                <a:solidFill>
                  <a:srgbClr val="000000"/>
                </a:solidFill>
                <a:effectLst/>
                <a:latin typeface="Times New Roman" panose="02020603050405020304" pitchFamily="18" charset="0"/>
                <a:ea typeface="Times New Roman" panose="02020603050405020304" pitchFamily="18" charset="0"/>
              </a:rPr>
              <a:t>i</a:t>
            </a:r>
            <a:r>
              <a:rPr lang="en-IN" sz="2000" b="1" dirty="0">
                <a:solidFill>
                  <a:srgbClr val="000000"/>
                </a:solidFill>
                <a:effectLst/>
                <a:latin typeface="Times New Roman" panose="02020603050405020304" pitchFamily="18" charset="0"/>
                <a:ea typeface="Times New Roman" panose="02020603050405020304" pitchFamily="18" charset="0"/>
              </a:rPr>
              <a:t>)High Scoring Potential:</a:t>
            </a:r>
            <a:r>
              <a:rPr lang="en-IN" sz="2000" b="1" dirty="0">
                <a:solidFill>
                  <a:srgbClr val="000000"/>
                </a:solidFill>
                <a:latin typeface="Times New Roman" panose="02020603050405020304" pitchFamily="18" charset="0"/>
                <a:ea typeface="Times New Roman" panose="02020603050405020304" pitchFamily="18" charset="0"/>
              </a:rPr>
              <a:t> How</a:t>
            </a:r>
            <a:r>
              <a:rPr lang="en-IN" sz="2000" dirty="0">
                <a:solidFill>
                  <a:srgbClr val="000000"/>
                </a:solidFill>
                <a:effectLst/>
                <a:latin typeface="Times New Roman" panose="02020603050405020304" pitchFamily="18" charset="0"/>
                <a:ea typeface="Times New Roman" panose="02020603050405020304" pitchFamily="18" charset="0"/>
              </a:rPr>
              <a:t>?</a:t>
            </a:r>
          </a:p>
          <a:p>
            <a:pPr lvl="0" algn="just"/>
            <a:endParaRPr lang="en-IN" sz="20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en-IN" sz="2000" dirty="0">
                <a:solidFill>
                  <a:srgbClr val="000000"/>
                </a:solidFill>
                <a:effectLst/>
                <a:latin typeface="Times New Roman" panose="02020603050405020304" pitchFamily="18" charset="0"/>
                <a:ea typeface="Times New Roman" panose="02020603050405020304" pitchFamily="18" charset="0"/>
              </a:rPr>
              <a:t>PSIR has a well-defined/ structured syllabus.</a:t>
            </a:r>
            <a:endParaRPr lang="en-IN" sz="2000" dirty="0">
              <a:effectLst/>
              <a:latin typeface="Times New Roman" panose="02020603050405020304" pitchFamily="18" charset="0"/>
              <a:ea typeface="Times New Roman" panose="02020603050405020304" pitchFamily="18" charset="0"/>
            </a:endParaRPr>
          </a:p>
          <a:p>
            <a:pPr marL="914400" algn="just"/>
            <a:endParaRPr lang="en-IN" sz="20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en-IN" sz="2000" dirty="0">
                <a:solidFill>
                  <a:srgbClr val="000000"/>
                </a:solidFill>
                <a:effectLst/>
                <a:latin typeface="Times New Roman" panose="02020603050405020304" pitchFamily="18" charset="0"/>
                <a:ea typeface="Times New Roman" panose="02020603050405020304" pitchFamily="18" charset="0"/>
              </a:rPr>
              <a:t>Relatively straightforward, easily understood and familiar concepts. </a:t>
            </a:r>
          </a:p>
          <a:p>
            <a:pPr marL="342900" lvl="0" indent="-342900" algn="just">
              <a:buFont typeface="Arial" panose="020B0604020202020204" pitchFamily="34" charset="0"/>
              <a:buChar char="•"/>
            </a:pPr>
            <a:endParaRPr lang="en-IN" sz="20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en-IN" sz="2000" dirty="0">
                <a:solidFill>
                  <a:srgbClr val="000000"/>
                </a:solidFill>
                <a:effectLst/>
                <a:latin typeface="Times New Roman" panose="02020603050405020304" pitchFamily="18" charset="0"/>
                <a:ea typeface="Times New Roman" panose="02020603050405020304" pitchFamily="18" charset="0"/>
              </a:rPr>
              <a:t>Syllabus is clear and not very elaborate (against the common perception that syllabus of PSIR is very wide</a:t>
            </a:r>
          </a:p>
          <a:p>
            <a:pPr marL="342900" lvl="0" indent="-342900" algn="just">
              <a:buFont typeface="Arial" panose="020B0604020202020204" pitchFamily="34" charset="0"/>
              <a:buChar char="•"/>
            </a:pPr>
            <a:endParaRPr lang="en-IN" sz="2000" dirty="0">
              <a:solidFill>
                <a:srgbClr val="000000"/>
              </a:solidFill>
              <a:latin typeface="Times New Roman" panose="02020603050405020304" pitchFamily="18" charset="0"/>
              <a:ea typeface="Times New Roman" panose="02020603050405020304" pitchFamily="18" charset="0"/>
            </a:endParaRPr>
          </a:p>
          <a:p>
            <a:pPr lvl="0" algn="just"/>
            <a:endParaRPr lang="en-IN" sz="2000" dirty="0">
              <a:solidFill>
                <a:srgbClr val="000000"/>
              </a:solidFill>
              <a:effectLst/>
              <a:latin typeface="Times New Roman" panose="02020603050405020304" pitchFamily="18" charset="0"/>
              <a:ea typeface="Times New Roman" panose="02020603050405020304" pitchFamily="18" charset="0"/>
            </a:endParaRPr>
          </a:p>
          <a:p>
            <a:pPr lvl="0" algn="just"/>
            <a:endParaRPr lang="en-IN" sz="2000" dirty="0">
              <a:solidFill>
                <a:srgbClr val="000000"/>
              </a:solidFill>
              <a:latin typeface="Times New Roman" panose="02020603050405020304" pitchFamily="18" charset="0"/>
              <a:ea typeface="Times New Roman" panose="02020603050405020304" pitchFamily="18" charset="0"/>
            </a:endParaRPr>
          </a:p>
          <a:p>
            <a:pPr lvl="0" algn="just"/>
            <a:endParaRPr lang="en-IN" sz="2000" dirty="0">
              <a:solidFill>
                <a:srgbClr val="000000"/>
              </a:solidFill>
              <a:effectLst/>
              <a:latin typeface="Times New Roman" panose="02020603050405020304" pitchFamily="18" charset="0"/>
              <a:ea typeface="Times New Roman" panose="02020603050405020304" pitchFamily="18" charset="0"/>
            </a:endParaRPr>
          </a:p>
          <a:p>
            <a:pPr lvl="0" algn="just"/>
            <a:endParaRPr lang="en-IN" sz="2000" dirty="0">
              <a:solidFill>
                <a:srgbClr val="000000"/>
              </a:solidFill>
              <a:latin typeface="Times New Roman" panose="02020603050405020304" pitchFamily="18" charset="0"/>
              <a:ea typeface="Times New Roman" panose="02020603050405020304" pitchFamily="18" charset="0"/>
            </a:endParaRPr>
          </a:p>
          <a:p>
            <a:pPr lvl="0" algn="just"/>
            <a:endParaRPr lang="en-IN" sz="2000" dirty="0">
              <a:solidFill>
                <a:srgbClr val="000000"/>
              </a:solidFill>
              <a:effectLst/>
              <a:latin typeface="Times New Roman" panose="02020603050405020304" pitchFamily="18" charset="0"/>
              <a:ea typeface="Times New Roman" panose="02020603050405020304" pitchFamily="18" charset="0"/>
            </a:endParaRPr>
          </a:p>
          <a:p>
            <a:pPr lvl="0" algn="just"/>
            <a:endParaRPr lang="en-IN" sz="2000" dirty="0">
              <a:solidFill>
                <a:srgbClr val="000000"/>
              </a:solidFill>
              <a:latin typeface="Times New Roman" panose="02020603050405020304" pitchFamily="18" charset="0"/>
              <a:ea typeface="Times New Roman" panose="02020603050405020304" pitchFamily="18" charset="0"/>
            </a:endParaRPr>
          </a:p>
          <a:p>
            <a:pPr lvl="0" algn="just"/>
            <a:r>
              <a:rPr lang="en-IN" sz="2000" dirty="0">
                <a:solidFill>
                  <a:srgbClr val="000000"/>
                </a:solidFill>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pPr lvl="0" algn="just">
              <a:lnSpc>
                <a:spcPct val="107000"/>
              </a:lnSpc>
              <a:spcAft>
                <a:spcPts val="375"/>
              </a:spcAft>
            </a:pPr>
            <a:r>
              <a:rPr lang="en-IN" sz="20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(ii)Being a non technical subject, </a:t>
            </a:r>
            <a:r>
              <a:rPr lang="en-IN" sz="20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easily comprehendible even by non humanities students.</a:t>
            </a:r>
            <a:endParaRPr lang="en-IN" b="1" kern="0" dirty="0">
              <a:solidFill>
                <a:srgbClr val="000000"/>
              </a:solidFill>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375"/>
              </a:spcAft>
            </a:pPr>
            <a:endParaRPr lang="en-IN" sz="1800" kern="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186972970"/>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e 100 Best &quot;Good Luck&quot; Wishes for Everyone in 2024">
            <a:extLst>
              <a:ext uri="{FF2B5EF4-FFF2-40B4-BE49-F238E27FC236}">
                <a16:creationId xmlns:a16="http://schemas.microsoft.com/office/drawing/2014/main" id="{2D15FCF5-D169-B89F-65A6-166EC28CC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7116" y="517071"/>
            <a:ext cx="5823858" cy="5823858"/>
          </a:xfrm>
          <a:prstGeom prst="rect">
            <a:avLst/>
          </a:prstGeom>
          <a:solidFill>
            <a:schemeClr val="accent1"/>
          </a:solidFill>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D0CA2B4-4AC8-AC3F-9893-139A8DBECF58}"/>
                  </a:ext>
                </a:extLst>
              </p14:cNvPr>
              <p14:cNvContentPartPr/>
              <p14:nvPr/>
            </p14:nvContentPartPr>
            <p14:xfrm>
              <a:off x="8250343" y="5760600"/>
              <a:ext cx="480600" cy="373680"/>
            </p14:xfrm>
          </p:contentPart>
        </mc:Choice>
        <mc:Fallback xmlns="">
          <p:pic>
            <p:nvPicPr>
              <p:cNvPr id="3" name="Ink 2">
                <a:extLst>
                  <a:ext uri="{FF2B5EF4-FFF2-40B4-BE49-F238E27FC236}">
                    <a16:creationId xmlns:a16="http://schemas.microsoft.com/office/drawing/2014/main" id="{CD0CA2B4-4AC8-AC3F-9893-139A8DBECF58}"/>
                  </a:ext>
                </a:extLst>
              </p:cNvPr>
              <p:cNvPicPr/>
              <p:nvPr/>
            </p:nvPicPr>
            <p:blipFill>
              <a:blip r:embed="rId5"/>
              <a:stretch>
                <a:fillRect/>
              </a:stretch>
            </p:blipFill>
            <p:spPr>
              <a:xfrm>
                <a:off x="8244223" y="5754480"/>
                <a:ext cx="492840" cy="385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5A0AB171-0FB9-94BE-3C26-93DE7814DEEC}"/>
                  </a:ext>
                </a:extLst>
              </p14:cNvPr>
              <p14:cNvContentPartPr/>
              <p14:nvPr/>
            </p14:nvContentPartPr>
            <p14:xfrm>
              <a:off x="8154223" y="5477640"/>
              <a:ext cx="652680" cy="851040"/>
            </p14:xfrm>
          </p:contentPart>
        </mc:Choice>
        <mc:Fallback xmlns="">
          <p:pic>
            <p:nvPicPr>
              <p:cNvPr id="6" name="Ink 5">
                <a:extLst>
                  <a:ext uri="{FF2B5EF4-FFF2-40B4-BE49-F238E27FC236}">
                    <a16:creationId xmlns:a16="http://schemas.microsoft.com/office/drawing/2014/main" id="{5A0AB171-0FB9-94BE-3C26-93DE7814DEEC}"/>
                  </a:ext>
                </a:extLst>
              </p:cNvPr>
              <p:cNvPicPr/>
              <p:nvPr/>
            </p:nvPicPr>
            <p:blipFill>
              <a:blip r:embed="rId7"/>
              <a:stretch>
                <a:fillRect/>
              </a:stretch>
            </p:blipFill>
            <p:spPr>
              <a:xfrm>
                <a:off x="8148103" y="5471520"/>
                <a:ext cx="664920" cy="863280"/>
              </a:xfrm>
              <a:prstGeom prst="rect">
                <a:avLst/>
              </a:prstGeom>
            </p:spPr>
          </p:pic>
        </mc:Fallback>
      </mc:AlternateContent>
    </p:spTree>
    <p:custDataLst>
      <p:tags r:id="rId1"/>
    </p:custDataLst>
    <p:extLst>
      <p:ext uri="{BB962C8B-B14F-4D97-AF65-F5344CB8AC3E}">
        <p14:creationId xmlns:p14="http://schemas.microsoft.com/office/powerpoint/2010/main" val="3600258645"/>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45159" y="251149"/>
            <a:ext cx="11701681" cy="5254067"/>
          </a:xfrm>
          <a:prstGeom prst="rect">
            <a:avLst/>
          </a:prstGeom>
          <a:solidFill>
            <a:schemeClr val="bg1"/>
          </a:solidFill>
        </p:spPr>
        <p:txBody>
          <a:bodyPr wrap="square">
            <a:spAutoFit/>
          </a:bodyPr>
          <a:lstStyle/>
          <a:p>
            <a:pPr algn="just">
              <a:lnSpc>
                <a:spcPct val="107000"/>
              </a:lnSpc>
              <a:spcAft>
                <a:spcPts val="375"/>
              </a:spcAft>
            </a:pPr>
            <a:r>
              <a:rPr lang="en-IN" sz="20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(iii) Relevant for UPSC Pre Preparation</a:t>
            </a:r>
            <a:r>
              <a:rPr lang="en-IN" sz="20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t>
            </a:r>
            <a:r>
              <a:rPr lang="en-IN" sz="20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IN" sz="2000" dirty="0">
                <a:solidFill>
                  <a:srgbClr val="000000"/>
                </a:solidFill>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pPr algn="just"/>
            <a:r>
              <a:rPr lang="en-IN" sz="2000" dirty="0">
                <a:solidFill>
                  <a:srgbClr val="000000"/>
                </a:solidFill>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pPr algn="just"/>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p:txBody>
      </p:sp>
      <p:graphicFrame>
        <p:nvGraphicFramePr>
          <p:cNvPr id="2" name="Chart 1">
            <a:extLst>
              <a:ext uri="{FF2B5EF4-FFF2-40B4-BE49-F238E27FC236}">
                <a16:creationId xmlns:a16="http://schemas.microsoft.com/office/drawing/2014/main" id="{BC60BCEB-BE2F-4067-8E3E-A169066DF9A3}"/>
              </a:ext>
            </a:extLst>
          </p:cNvPr>
          <p:cNvGraphicFramePr/>
          <p:nvPr>
            <p:extLst>
              <p:ext uri="{D42A27DB-BD31-4B8C-83A1-F6EECF244321}">
                <p14:modId xmlns:p14="http://schemas.microsoft.com/office/powerpoint/2010/main" val="2732641139"/>
              </p:ext>
            </p:extLst>
          </p:nvPr>
        </p:nvGraphicFramePr>
        <p:xfrm>
          <a:off x="6665973" y="812800"/>
          <a:ext cx="5190747" cy="44923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a:extLst>
              <a:ext uri="{FF2B5EF4-FFF2-40B4-BE49-F238E27FC236}">
                <a16:creationId xmlns:a16="http://schemas.microsoft.com/office/drawing/2014/main" id="{D645CF47-6B73-BD91-D29C-CEC7AA863752}"/>
              </a:ext>
            </a:extLst>
          </p:cNvPr>
          <p:cNvGraphicFramePr>
            <a:graphicFrameLocks noGrp="1"/>
          </p:cNvGraphicFramePr>
          <p:nvPr>
            <p:extLst>
              <p:ext uri="{D42A27DB-BD31-4B8C-83A1-F6EECF244321}">
                <p14:modId xmlns:p14="http://schemas.microsoft.com/office/powerpoint/2010/main" val="2698841796"/>
              </p:ext>
            </p:extLst>
          </p:nvPr>
        </p:nvGraphicFramePr>
        <p:xfrm>
          <a:off x="429052" y="670646"/>
          <a:ext cx="6053028" cy="5793550"/>
        </p:xfrm>
        <a:graphic>
          <a:graphicData uri="http://schemas.openxmlformats.org/drawingml/2006/table">
            <a:tbl>
              <a:tblPr>
                <a:tableStyleId>{5C22544A-7EE6-4342-B048-85BDC9FD1C3A}</a:tableStyleId>
              </a:tblPr>
              <a:tblGrid>
                <a:gridCol w="3164370">
                  <a:extLst>
                    <a:ext uri="{9D8B030D-6E8A-4147-A177-3AD203B41FA5}">
                      <a16:colId xmlns:a16="http://schemas.microsoft.com/office/drawing/2014/main" val="1991357422"/>
                    </a:ext>
                  </a:extLst>
                </a:gridCol>
                <a:gridCol w="2888658">
                  <a:extLst>
                    <a:ext uri="{9D8B030D-6E8A-4147-A177-3AD203B41FA5}">
                      <a16:colId xmlns:a16="http://schemas.microsoft.com/office/drawing/2014/main" val="3916035209"/>
                    </a:ext>
                  </a:extLst>
                </a:gridCol>
              </a:tblGrid>
              <a:tr h="4351338">
                <a:tc>
                  <a:txBody>
                    <a:bodyPr/>
                    <a:lstStyle/>
                    <a:p>
                      <a:pPr marL="342900" lvl="0" indent="-342900" algn="just">
                        <a:lnSpc>
                          <a:spcPct val="115000"/>
                        </a:lnSpc>
                        <a:spcAft>
                          <a:spcPts val="800"/>
                        </a:spcAft>
                        <a:buFont typeface="Wingdings" panose="05000000000000000000" pitchFamily="2" charset="2"/>
                        <a:buChar char=""/>
                      </a:pPr>
                      <a:r>
                        <a:rPr lang="en-IN" sz="2000" b="1" kern="0" dirty="0">
                          <a:solidFill>
                            <a:schemeClr val="accent1"/>
                          </a:solidFill>
                          <a:effectLst/>
                          <a:latin typeface="Times New Roman" panose="02020603050405020304" pitchFamily="18" charset="0"/>
                          <a:cs typeface="Times New Roman" panose="02020603050405020304" pitchFamily="18" charset="0"/>
                        </a:rPr>
                        <a:t>Prelims syllabus</a:t>
                      </a:r>
                    </a:p>
                    <a:p>
                      <a:pPr marL="0" lvl="0" indent="0" algn="just">
                        <a:lnSpc>
                          <a:spcPct val="115000"/>
                        </a:lnSpc>
                        <a:spcAft>
                          <a:spcPts val="800"/>
                        </a:spcAft>
                        <a:buFont typeface="Wingdings" panose="05000000000000000000" pitchFamily="2" charset="2"/>
                        <a:buNone/>
                      </a:pPr>
                      <a:endParaRPr lang="en-IN" sz="2000" b="1" kern="100" dirty="0">
                        <a:solidFill>
                          <a:schemeClr val="accent1"/>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US" sz="2000" dirty="0">
                          <a:solidFill>
                            <a:srgbClr val="FF0000"/>
                          </a:solidFill>
                          <a:latin typeface="Times New Roman" panose="02020603050405020304" pitchFamily="18" charset="0"/>
                          <a:cs typeface="Times New Roman" panose="02020603050405020304" pitchFamily="18" charset="0"/>
                        </a:rPr>
                        <a:t>Indian Polity and Governance-Constitution, Political System, Panchayati Raj, Public Policy, Rights Issues, etc.</a:t>
                      </a:r>
                    </a:p>
                    <a:p>
                      <a:pPr algn="just">
                        <a:lnSpc>
                          <a:spcPct val="115000"/>
                        </a:lnSpc>
                        <a:spcAft>
                          <a:spcPts val="800"/>
                        </a:spcAft>
                      </a:pPr>
                      <a:endParaRPr lang="en-US" sz="2000" kern="100" dirty="0">
                        <a:solidFill>
                          <a:srgbClr val="FF0000"/>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endParaRPr lang="en-IN" sz="2000" kern="100" dirty="0">
                        <a:solidFill>
                          <a:srgbClr val="FF0000"/>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This year around 14 questions came from Polity.</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marR="95250"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1264" marR="21264" marT="0" marB="0"/>
                </a:tc>
                <a:tc>
                  <a:txBody>
                    <a:bodyPr/>
                    <a:lstStyle/>
                    <a:p>
                      <a:pPr marL="342900" lvl="0" indent="-342900" algn="just">
                        <a:lnSpc>
                          <a:spcPct val="115000"/>
                        </a:lnSpc>
                        <a:spcAft>
                          <a:spcPts val="800"/>
                        </a:spcAft>
                        <a:buFont typeface="Wingdings" panose="05000000000000000000" pitchFamily="2" charset="2"/>
                        <a:buChar char=""/>
                      </a:pPr>
                      <a:r>
                        <a:rPr lang="en-IN" sz="2000" b="1" kern="0" dirty="0">
                          <a:solidFill>
                            <a:schemeClr val="accent1"/>
                          </a:solidFill>
                          <a:effectLst/>
                          <a:latin typeface="Times New Roman" panose="02020603050405020304" pitchFamily="18" charset="0"/>
                          <a:cs typeface="Times New Roman" panose="02020603050405020304" pitchFamily="18" charset="0"/>
                        </a:rPr>
                        <a:t>Overlap with PSIR syllabus</a:t>
                      </a:r>
                      <a:endParaRPr lang="en-IN" sz="2000" b="1" kern="100" dirty="0">
                        <a:solidFill>
                          <a:schemeClr val="accent1"/>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b="1" kern="0" dirty="0">
                          <a:solidFill>
                            <a:srgbClr val="00B050"/>
                          </a:solidFill>
                          <a:effectLst/>
                          <a:latin typeface="Times New Roman" panose="02020603050405020304" pitchFamily="18" charset="0"/>
                          <a:cs typeface="Times New Roman" panose="02020603050405020304" pitchFamily="18" charset="0"/>
                        </a:rPr>
                        <a:t>(Paper 1, Section B--Indian Government and Politics)</a:t>
                      </a:r>
                      <a:endParaRPr lang="en-IN" sz="2000" b="1" kern="100" dirty="0">
                        <a:solidFill>
                          <a:srgbClr val="00B050"/>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b="1" kern="0" dirty="0">
                          <a:solidFill>
                            <a:srgbClr val="00B050"/>
                          </a:solidFill>
                          <a:effectLst/>
                          <a:latin typeface="Times New Roman" panose="02020603050405020304" pitchFamily="18" charset="0"/>
                          <a:cs typeface="Times New Roman" panose="02020603050405020304" pitchFamily="18" charset="0"/>
                        </a:rPr>
                        <a:t> </a:t>
                      </a:r>
                      <a:endParaRPr lang="en-IN" sz="2000" b="1" kern="100" dirty="0">
                        <a:solidFill>
                          <a:srgbClr val="00B050"/>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highlight>
                            <a:srgbClr val="FFFFFF"/>
                          </a:highligh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highlight>
                            <a:srgbClr val="FFFFFF"/>
                          </a:highligh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highlight>
                            <a:srgbClr val="FFFFFF"/>
                          </a:highligh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marL="342900" lvl="0" indent="-342900" algn="just">
                        <a:lnSpc>
                          <a:spcPct val="107000"/>
                        </a:lnSpc>
                        <a:buFont typeface="Wingdings" panose="05000000000000000000" pitchFamily="2" charset="2"/>
                        <a:buChar char=""/>
                      </a:pPr>
                      <a:endParaRPr lang="en-IN" sz="2000" kern="100" dirty="0">
                        <a:effectLst/>
                        <a:latin typeface="Times New Roman" panose="02020603050405020304" pitchFamily="18" charset="0"/>
                        <a:cs typeface="Times New Roman" panose="02020603050405020304" pitchFamily="18" charset="0"/>
                      </a:endParaRPr>
                    </a:p>
                    <a:p>
                      <a:pPr marL="228600" algn="just">
                        <a:lnSpc>
                          <a:spcPct val="107000"/>
                        </a:lnSpc>
                        <a:spcAft>
                          <a:spcPts val="800"/>
                        </a:spcAft>
                      </a:pPr>
                      <a:r>
                        <a:rPr lang="en-IN" sz="2000" kern="0" dirty="0">
                          <a:effectLst/>
                          <a:highlight>
                            <a:srgbClr val="FFFFFF"/>
                          </a:highligh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1264" marR="21264" marT="0" marB="0"/>
                </a:tc>
                <a:extLst>
                  <a:ext uri="{0D108BD9-81ED-4DB2-BD59-A6C34878D82A}">
                    <a16:rowId xmlns:a16="http://schemas.microsoft.com/office/drawing/2014/main" val="3637468931"/>
                  </a:ext>
                </a:extLst>
              </a:tr>
            </a:tbl>
          </a:graphicData>
        </a:graphic>
      </p:graphicFrame>
    </p:spTree>
    <p:custDataLst>
      <p:tags r:id="rId1"/>
    </p:custDataLst>
    <p:extLst>
      <p:ext uri="{BB962C8B-B14F-4D97-AF65-F5344CB8AC3E}">
        <p14:creationId xmlns:p14="http://schemas.microsoft.com/office/powerpoint/2010/main" val="3404495584"/>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183322" y="144007"/>
            <a:ext cx="11663680" cy="6569555"/>
          </a:xfrm>
          <a:prstGeom prst="rect">
            <a:avLst/>
          </a:prstGeom>
          <a:solidFill>
            <a:schemeClr val="bg1"/>
          </a:solidFill>
        </p:spPr>
        <p:txBody>
          <a:bodyPr wrap="square">
            <a:spAutoFit/>
          </a:bodyPr>
          <a:lstStyle/>
          <a:p>
            <a:pPr algn="ctr">
              <a:tabLst>
                <a:tab pos="609585" algn="l"/>
              </a:tabLst>
            </a:pPr>
            <a:r>
              <a:rPr lang="en-IN"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Polity Prelims 2024</a:t>
            </a:r>
          </a:p>
          <a:p>
            <a:pPr algn="just">
              <a:lnSpc>
                <a:spcPct val="107000"/>
              </a:lnSpc>
              <a:spcAft>
                <a:spcPts val="1067"/>
              </a:spcAft>
            </a:pPr>
            <a:endParaRPr lang="en-US" sz="2400"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r>
              <a:rPr lang="en-US" sz="2400" dirty="0">
                <a:solidFill>
                  <a:srgbClr val="0070C0"/>
                </a:solidFill>
                <a:latin typeface="Times New Roman" panose="02020603050405020304" pitchFamily="18" charset="0"/>
                <a:cs typeface="Times New Roman" panose="02020603050405020304" pitchFamily="18" charset="0"/>
              </a:rPr>
              <a:t>1) International Relations (IR) is all about understanding how countries cooperate, compete, and manage their relationships on the global stage.</a:t>
            </a:r>
          </a:p>
          <a:p>
            <a:pPr algn="just">
              <a:lnSpc>
                <a:spcPct val="107000"/>
              </a:lnSpc>
              <a:spcAft>
                <a:spcPts val="1067"/>
              </a:spcAft>
            </a:pPr>
            <a:endParaRPr lang="en-US" sz="2400"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CBFD3F20-0EBD-5D8D-469A-C4356E68183A}"/>
              </a:ext>
            </a:extLst>
          </p:cNvPr>
          <p:cNvGraphicFramePr>
            <a:graphicFrameLocks noGrp="1"/>
          </p:cNvGraphicFramePr>
          <p:nvPr>
            <p:extLst>
              <p:ext uri="{D42A27DB-BD31-4B8C-83A1-F6EECF244321}">
                <p14:modId xmlns:p14="http://schemas.microsoft.com/office/powerpoint/2010/main" val="3179873098"/>
              </p:ext>
            </p:extLst>
          </p:nvPr>
        </p:nvGraphicFramePr>
        <p:xfrm>
          <a:off x="158085" y="674913"/>
          <a:ext cx="11850594" cy="5932715"/>
        </p:xfrm>
        <a:graphic>
          <a:graphicData uri="http://schemas.openxmlformats.org/drawingml/2006/table">
            <a:tbl>
              <a:tblPr firstRow="1" bandRow="1">
                <a:tableStyleId>{5C22544A-7EE6-4342-B048-85BDC9FD1C3A}</a:tableStyleId>
              </a:tblPr>
              <a:tblGrid>
                <a:gridCol w="4022488">
                  <a:extLst>
                    <a:ext uri="{9D8B030D-6E8A-4147-A177-3AD203B41FA5}">
                      <a16:colId xmlns:a16="http://schemas.microsoft.com/office/drawing/2014/main" val="2860788648"/>
                    </a:ext>
                  </a:extLst>
                </a:gridCol>
                <a:gridCol w="4000628">
                  <a:extLst>
                    <a:ext uri="{9D8B030D-6E8A-4147-A177-3AD203B41FA5}">
                      <a16:colId xmlns:a16="http://schemas.microsoft.com/office/drawing/2014/main" val="1374008693"/>
                    </a:ext>
                  </a:extLst>
                </a:gridCol>
                <a:gridCol w="1238263">
                  <a:extLst>
                    <a:ext uri="{9D8B030D-6E8A-4147-A177-3AD203B41FA5}">
                      <a16:colId xmlns:a16="http://schemas.microsoft.com/office/drawing/2014/main" val="1524613577"/>
                    </a:ext>
                  </a:extLst>
                </a:gridCol>
                <a:gridCol w="1034998">
                  <a:extLst>
                    <a:ext uri="{9D8B030D-6E8A-4147-A177-3AD203B41FA5}">
                      <a16:colId xmlns:a16="http://schemas.microsoft.com/office/drawing/2014/main" val="2006196993"/>
                    </a:ext>
                  </a:extLst>
                </a:gridCol>
                <a:gridCol w="1554217">
                  <a:extLst>
                    <a:ext uri="{9D8B030D-6E8A-4147-A177-3AD203B41FA5}">
                      <a16:colId xmlns:a16="http://schemas.microsoft.com/office/drawing/2014/main" val="2080693"/>
                    </a:ext>
                  </a:extLst>
                </a:gridCol>
              </a:tblGrid>
              <a:tr h="5932715">
                <a:tc>
                  <a:txBody>
                    <a:bodyPr/>
                    <a:lstStyle/>
                    <a:p>
                      <a:pPr algn="l" fontAlgn="t"/>
                      <a:r>
                        <a:rPr lang="en-US" sz="1800" b="0" i="0" u="none" strike="noStrike" dirty="0">
                          <a:solidFill>
                            <a:srgbClr val="000000"/>
                          </a:solidFill>
                          <a:effectLst/>
                          <a:latin typeface="Times New Roman" panose="02020603050405020304" pitchFamily="18" charset="0"/>
                          <a:cs typeface="Times New Roman" panose="02020603050405020304" pitchFamily="18" charset="0"/>
                        </a:rPr>
                        <a:t>How many </a:t>
                      </a:r>
                      <a:r>
                        <a:rPr lang="en-US" sz="1800" b="0" i="0" u="none" strike="noStrike" dirty="0" err="1">
                          <a:solidFill>
                            <a:srgbClr val="000000"/>
                          </a:solidFill>
                          <a:effectLst/>
                          <a:latin typeface="Times New Roman" panose="02020603050405020304" pitchFamily="18" charset="0"/>
                          <a:cs typeface="Times New Roman" panose="02020603050405020304" pitchFamily="18" charset="0"/>
                        </a:rPr>
                        <a:t>Delimita</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lgn="l" fontAlgn="t">
                        <a:buNone/>
                      </a:pP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lgn="l" fontAlgn="t">
                        <a:buNone/>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1)</a:t>
                      </a: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 Which of the following statements are correct about the Constitution of India?</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1. Powers of the Municipalities are given in Part IX A of the Constitution.</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2. Emergency provisions are given in Part XVIII of the Constitution.</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3. Provisions related to the amendment of the Constitution are given in Part XX of the Constitution.</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Select the answer using the code given below :</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(a) 1 and 2 only</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(b) 2 and 3 only</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(c) 1 and 3 only</a:t>
                      </a:r>
                    </a:p>
                    <a:p>
                      <a:pPr marL="0" indent="0" algn="l" fontAlgn="t">
                        <a:buNone/>
                      </a:pP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(d) 1, 2 and 3</a:t>
                      </a:r>
                    </a:p>
                    <a:p>
                      <a:pPr marL="0" indent="0" algn="l" fontAlgn="t">
                        <a:buNone/>
                      </a:pP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lgn="l" fontAlgn="t">
                        <a:buNone/>
                      </a:pPr>
                      <a:r>
                        <a:rPr lang="en-US" sz="1800" b="1" i="0" u="none" strike="noStrike" dirty="0">
                          <a:solidFill>
                            <a:srgbClr val="FF0000"/>
                          </a:solidFill>
                          <a:effectLst/>
                          <a:latin typeface="Times New Roman" panose="02020603050405020304" pitchFamily="18" charset="0"/>
                          <a:cs typeface="Times New Roman" panose="02020603050405020304" pitchFamily="18" charset="0"/>
                        </a:rPr>
                        <a:t>Answer: D</a:t>
                      </a:r>
                    </a:p>
                  </a:txBody>
                  <a:tcPr marL="6350" marR="6350" marT="6350" marB="0">
                    <a:solidFill>
                      <a:schemeClr val="bg2"/>
                    </a:solidFill>
                  </a:tcPr>
                </a:tc>
                <a:tc>
                  <a:txBody>
                    <a:bodyPr/>
                    <a:lstStyle/>
                    <a:p>
                      <a:pPr algn="l" fontAlgn="t"/>
                      <a:r>
                        <a:rPr lang="en-US" sz="1200" b="0" i="0" u="none" strike="noStrike" dirty="0">
                          <a:solidFill>
                            <a:srgbClr val="000000"/>
                          </a:solidFill>
                          <a:effectLst/>
                          <a:latin typeface="Times New Roman" panose="02020603050405020304" pitchFamily="18" charset="0"/>
                          <a:cs typeface="Times New Roman" panose="02020603050405020304" pitchFamily="18" charset="0"/>
                        </a:rPr>
                        <a:t>Delimitation literally means the act or process of fixing limits or boundaries of territorial constituencies in a country or a province having a legislative body. The job of delimitation is a</a:t>
                      </a:r>
                    </a:p>
                    <a:p>
                      <a:pPr algn="just" fontAlgn="t"/>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r>
                        <a:rPr lang="en-US" sz="1400" b="0" i="0" u="none" strike="noStrike" dirty="0">
                          <a:solidFill>
                            <a:srgbClr val="000000"/>
                          </a:solidFill>
                          <a:effectLst/>
                          <a:latin typeface="Times New Roman" panose="02020603050405020304" pitchFamily="18" charset="0"/>
                          <a:cs typeface="Times New Roman" panose="02020603050405020304" pitchFamily="18" charset="0"/>
                        </a:rPr>
                        <a:t>Indian constitution is the world's lengthiest written constitution had 395 articles in 22 parts and 8 schedules at the time of commencement. Now the Constitution of India has </a:t>
                      </a:r>
                      <a:r>
                        <a:rPr lang="en-US" sz="1400" b="0" i="0" u="none" strike="noStrike" dirty="0">
                          <a:solidFill>
                            <a:srgbClr val="FF0000"/>
                          </a:solidFill>
                          <a:effectLst/>
                          <a:latin typeface="Times New Roman" panose="02020603050405020304" pitchFamily="18" charset="0"/>
                          <a:cs typeface="Times New Roman" panose="02020603050405020304" pitchFamily="18" charset="0"/>
                        </a:rPr>
                        <a:t>448 articles in 25 parts and 12 schedules.</a:t>
                      </a:r>
                    </a:p>
                    <a:p>
                      <a:pPr algn="just" fontAlgn="t"/>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r>
                        <a:rPr lang="en-US" sz="1400" b="0" i="0" u="none" strike="noStrike" dirty="0">
                          <a:solidFill>
                            <a:srgbClr val="FF0000"/>
                          </a:solidFill>
                          <a:effectLst/>
                          <a:latin typeface="Times New Roman" panose="02020603050405020304" pitchFamily="18" charset="0"/>
                          <a:cs typeface="Times New Roman" panose="02020603050405020304" pitchFamily="18" charset="0"/>
                        </a:rPr>
                        <a:t>Part IX-A</a:t>
                      </a:r>
                      <a:r>
                        <a:rPr lang="en-US" sz="1400" b="0" i="0" u="none" strike="noStrike" dirty="0">
                          <a:solidFill>
                            <a:srgbClr val="000000"/>
                          </a:solidFill>
                          <a:effectLst/>
                          <a:latin typeface="Times New Roman" panose="02020603050405020304" pitchFamily="18" charset="0"/>
                          <a:cs typeface="Times New Roman" panose="02020603050405020304" pitchFamily="18" charset="0"/>
                        </a:rPr>
                        <a:t> of the Indian constitution deals with municipalities, its composition, powers, etc. It was added by </a:t>
                      </a:r>
                      <a:r>
                        <a:rPr lang="en-US" sz="1400" b="0" i="0" u="none" strike="noStrike" dirty="0">
                          <a:solidFill>
                            <a:srgbClr val="FF0000"/>
                          </a:solidFill>
                          <a:effectLst/>
                          <a:latin typeface="Times New Roman" panose="02020603050405020304" pitchFamily="18" charset="0"/>
                          <a:cs typeface="Times New Roman" panose="02020603050405020304" pitchFamily="18" charset="0"/>
                        </a:rPr>
                        <a:t>the 74th amendment </a:t>
                      </a:r>
                      <a:r>
                        <a:rPr lang="en-US" sz="1400" b="0" i="0" u="none" strike="noStrike" dirty="0">
                          <a:solidFill>
                            <a:srgbClr val="000000"/>
                          </a:solidFill>
                          <a:effectLst/>
                          <a:latin typeface="Times New Roman" panose="02020603050405020304" pitchFamily="18" charset="0"/>
                          <a:cs typeface="Times New Roman" panose="02020603050405020304" pitchFamily="18" charset="0"/>
                        </a:rPr>
                        <a:t>act of the Indian Constitution. The 74th amendment act was introduced in 1992. It came into force on 1st June 1993. Hence, statement 1 is correct.</a:t>
                      </a:r>
                    </a:p>
                    <a:p>
                      <a:pPr algn="just" fontAlgn="t"/>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r>
                        <a:rPr lang="en-US" sz="1400" b="0" i="0" u="none" strike="noStrike" dirty="0">
                          <a:solidFill>
                            <a:srgbClr val="000000"/>
                          </a:solidFill>
                          <a:effectLst/>
                          <a:latin typeface="Times New Roman" panose="02020603050405020304" pitchFamily="18" charset="0"/>
                          <a:cs typeface="Times New Roman" panose="02020603050405020304" pitchFamily="18" charset="0"/>
                        </a:rPr>
                        <a:t>Part XVIII of the Indian constitution envisages the following three emergencies: General Emergency (also called national emergency) Break-down of constitutional machinery in the states -(also called state emergency) Financial Emergency. Hence, statement 2 is correct.</a:t>
                      </a:r>
                    </a:p>
                    <a:p>
                      <a:pPr algn="just" fontAlgn="t"/>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r>
                        <a:rPr lang="en-US" sz="1400" b="0" i="0" u="none" strike="noStrike" dirty="0">
                          <a:solidFill>
                            <a:srgbClr val="000000"/>
                          </a:solidFill>
                          <a:effectLst/>
                          <a:latin typeface="Times New Roman" panose="02020603050405020304" pitchFamily="18" charset="0"/>
                          <a:cs typeface="Times New Roman" panose="02020603050405020304" pitchFamily="18" charset="0"/>
                        </a:rPr>
                        <a:t>The procedure of amendment in the constitution is laid down in Part XX (Article 368) of the Constitution of India. Hence, statement 3 is correct.</a:t>
                      </a:r>
                    </a:p>
                    <a:p>
                      <a:pPr algn="l" fontAlgn="t"/>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solidFill>
                      <a:schemeClr val="bg2"/>
                    </a:solidFill>
                  </a:tcPr>
                </a:tc>
                <a:tc>
                  <a:txBody>
                    <a:bodyPr/>
                    <a:lstStyle/>
                    <a:p>
                      <a:endParaRPr lang="en-IN" dirty="0"/>
                    </a:p>
                    <a:p>
                      <a:endParaRPr lang="en-IN" dirty="0"/>
                    </a:p>
                    <a:p>
                      <a:endParaRPr lang="en-IN" dirty="0"/>
                    </a:p>
                    <a:p>
                      <a:endParaRPr lang="en-IN" dirty="0"/>
                    </a:p>
                    <a:p>
                      <a:r>
                        <a:rPr lang="en-IN" sz="2000" dirty="0">
                          <a:solidFill>
                            <a:srgbClr val="00B050"/>
                          </a:solidFill>
                          <a:latin typeface="Times New Roman" panose="02020603050405020304" pitchFamily="18" charset="0"/>
                          <a:cs typeface="Times New Roman" panose="02020603050405020304" pitchFamily="18" charset="0"/>
                        </a:rPr>
                        <a:t>Easy</a:t>
                      </a:r>
                    </a:p>
                  </a:txBody>
                  <a:tcPr>
                    <a:solidFill>
                      <a:schemeClr val="bg2"/>
                    </a:solidFill>
                  </a:tcPr>
                </a:tc>
                <a:tc>
                  <a:txBody>
                    <a:bodyPr/>
                    <a:lstStyle/>
                    <a:p>
                      <a:endParaRPr lang="en-IN" dirty="0"/>
                    </a:p>
                    <a:p>
                      <a:endParaRPr lang="en-IN" dirty="0"/>
                    </a:p>
                    <a:p>
                      <a:endParaRPr lang="en-IN" dirty="0"/>
                    </a:p>
                    <a:p>
                      <a:endParaRPr lang="en-IN" dirty="0">
                        <a:solidFill>
                          <a:schemeClr val="tx1"/>
                        </a:solidFill>
                        <a:latin typeface="Times New Roman" panose="02020603050405020304" pitchFamily="18" charset="0"/>
                        <a:cs typeface="Times New Roman" panose="02020603050405020304" pitchFamily="18" charset="0"/>
                      </a:endParaRPr>
                    </a:p>
                    <a:p>
                      <a:r>
                        <a:rPr lang="en-IN" b="1" dirty="0">
                          <a:solidFill>
                            <a:schemeClr val="accent1"/>
                          </a:solidFill>
                          <a:latin typeface="Times New Roman" panose="02020603050405020304" pitchFamily="18" charset="0"/>
                          <a:cs typeface="Times New Roman" panose="02020603050405020304" pitchFamily="18" charset="0"/>
                        </a:rPr>
                        <a:t>Factual</a:t>
                      </a:r>
                    </a:p>
                    <a:p>
                      <a:endParaRPr lang="en-IN" dirty="0"/>
                    </a:p>
                    <a:p>
                      <a:endParaRPr lang="en-IN" dirty="0"/>
                    </a:p>
                  </a:txBody>
                  <a:tcPr>
                    <a:solidFill>
                      <a:schemeClr val="bg2"/>
                    </a:solidFill>
                  </a:tcPr>
                </a:tc>
                <a:tc>
                  <a:txBody>
                    <a:bodyPr/>
                    <a:lstStyle/>
                    <a:p>
                      <a:endParaRPr lang="en-IN" dirty="0"/>
                    </a:p>
                    <a:p>
                      <a:endParaRPr lang="en-IN" dirty="0"/>
                    </a:p>
                    <a:p>
                      <a:endParaRPr lang="en-IN" dirty="0"/>
                    </a:p>
                    <a:p>
                      <a:endParaRPr lang="en-IN" dirty="0"/>
                    </a:p>
                    <a:p>
                      <a:r>
                        <a:rPr lang="en-US" dirty="0">
                          <a:solidFill>
                            <a:schemeClr val="tx1"/>
                          </a:solidFill>
                          <a:latin typeface="Times New Roman" panose="02020603050405020304" pitchFamily="18" charset="0"/>
                          <a:cs typeface="Times New Roman" panose="02020603050405020304" pitchFamily="18" charset="0"/>
                        </a:rPr>
                        <a:t>M </a:t>
                      </a:r>
                      <a:r>
                        <a:rPr lang="en-US" dirty="0" err="1">
                          <a:solidFill>
                            <a:schemeClr val="tx1"/>
                          </a:solidFill>
                          <a:latin typeface="Times New Roman" panose="02020603050405020304" pitchFamily="18" charset="0"/>
                          <a:cs typeface="Times New Roman" panose="02020603050405020304" pitchFamily="18" charset="0"/>
                        </a:rPr>
                        <a:t>laxmikant</a:t>
                      </a:r>
                      <a:r>
                        <a:rPr lang="en-US" dirty="0">
                          <a:solidFill>
                            <a:schemeClr val="tx1"/>
                          </a:solidFill>
                          <a:latin typeface="Times New Roman" panose="02020603050405020304" pitchFamily="18" charset="0"/>
                          <a:cs typeface="Times New Roman" panose="02020603050405020304" pitchFamily="18" charset="0"/>
                        </a:rPr>
                        <a:t> Chapter on Salient Features of the Constitution</a:t>
                      </a:r>
                    </a:p>
                    <a:p>
                      <a:r>
                        <a:rPr lang="nl-NL" dirty="0">
                          <a:hlinkClick r:id="rId3"/>
                        </a:rPr>
                        <a:t>2023050195.pdf (s3waas.gov.in)</a:t>
                      </a:r>
                      <a:endParaRPr lang="fr-FR"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val="2578184045"/>
                  </a:ext>
                </a:extLst>
              </a:tr>
            </a:tbl>
          </a:graphicData>
        </a:graphic>
      </p:graphicFrame>
      <p:graphicFrame>
        <p:nvGraphicFramePr>
          <p:cNvPr id="6" name="Table 5">
            <a:extLst>
              <a:ext uri="{FF2B5EF4-FFF2-40B4-BE49-F238E27FC236}">
                <a16:creationId xmlns:a16="http://schemas.microsoft.com/office/drawing/2014/main" id="{A60664DD-F9FA-2E30-AA46-6DF62A4FA87D}"/>
              </a:ext>
            </a:extLst>
          </p:cNvPr>
          <p:cNvGraphicFramePr>
            <a:graphicFrameLocks noGrp="1"/>
          </p:cNvGraphicFramePr>
          <p:nvPr/>
        </p:nvGraphicFramePr>
        <p:xfrm>
          <a:off x="206827" y="674915"/>
          <a:ext cx="11801849" cy="470262"/>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4472886">
                  <a:extLst>
                    <a:ext uri="{9D8B030D-6E8A-4147-A177-3AD203B41FA5}">
                      <a16:colId xmlns:a16="http://schemas.microsoft.com/office/drawing/2014/main" val="854600067"/>
                    </a:ext>
                  </a:extLst>
                </a:gridCol>
                <a:gridCol w="4024504">
                  <a:extLst>
                    <a:ext uri="{9D8B030D-6E8A-4147-A177-3AD203B41FA5}">
                      <a16:colId xmlns:a16="http://schemas.microsoft.com/office/drawing/2014/main" val="442975451"/>
                    </a:ext>
                  </a:extLst>
                </a:gridCol>
                <a:gridCol w="732722">
                  <a:extLst>
                    <a:ext uri="{9D8B030D-6E8A-4147-A177-3AD203B41FA5}">
                      <a16:colId xmlns:a16="http://schemas.microsoft.com/office/drawing/2014/main" val="133400813"/>
                    </a:ext>
                  </a:extLst>
                </a:gridCol>
                <a:gridCol w="2571737">
                  <a:extLst>
                    <a:ext uri="{9D8B030D-6E8A-4147-A177-3AD203B41FA5}">
                      <a16:colId xmlns:a16="http://schemas.microsoft.com/office/drawing/2014/main" val="1752509590"/>
                    </a:ext>
                  </a:extLst>
                </a:gridCol>
              </a:tblGrid>
              <a:tr h="470262">
                <a:tc>
                  <a:txBody>
                    <a:bodyPr/>
                    <a:lstStyle/>
                    <a:p>
                      <a:endParaRPr lang="en-IN" dirty="0"/>
                    </a:p>
                  </a:txBody>
                  <a:tcPr>
                    <a:lnT w="12700" cap="flat" cmpd="sng" algn="ctr">
                      <a:solidFill>
                        <a:schemeClr val="tx1"/>
                      </a:solidFill>
                      <a:prstDash val="solid"/>
                      <a:round/>
                      <a:headEnd type="none" w="med" len="med"/>
                      <a:tailEnd type="none" w="med" len="med"/>
                    </a:lnT>
                    <a:solidFill>
                      <a:schemeClr val="accent4">
                        <a:lumMod val="40000"/>
                        <a:lumOff val="60000"/>
                      </a:schemeClr>
                    </a:solidFill>
                  </a:tcPr>
                </a:tc>
                <a:tc>
                  <a:txBody>
                    <a:bodyPr/>
                    <a:lstStyle/>
                    <a:p>
                      <a:endParaRPr lang="en-IN" dirty="0"/>
                    </a:p>
                  </a:txBody>
                  <a:tcPr>
                    <a:solidFill>
                      <a:schemeClr val="accent4">
                        <a:lumMod val="40000"/>
                        <a:lumOff val="60000"/>
                      </a:schemeClr>
                    </a:solidFill>
                  </a:tcPr>
                </a:tc>
                <a:tc>
                  <a:txBody>
                    <a:bodyPr/>
                    <a:lstStyle/>
                    <a:p>
                      <a:endParaRPr lang="en-IN" dirty="0"/>
                    </a:p>
                  </a:txBody>
                  <a:tcPr>
                    <a:solidFill>
                      <a:schemeClr val="accent4">
                        <a:lumMod val="40000"/>
                        <a:lumOff val="60000"/>
                      </a:schemeClr>
                    </a:solidFill>
                  </a:tcPr>
                </a:tc>
                <a:tc>
                  <a:txBody>
                    <a:bodyPr/>
                    <a:lstStyle/>
                    <a:p>
                      <a:endParaRPr lang="en-IN" dirty="0"/>
                    </a:p>
                  </a:txBody>
                  <a:tcPr>
                    <a:solidFill>
                      <a:schemeClr val="accent4">
                        <a:lumMod val="40000"/>
                        <a:lumOff val="60000"/>
                      </a:schemeClr>
                    </a:solidFill>
                  </a:tcPr>
                </a:tc>
                <a:extLst>
                  <a:ext uri="{0D108BD9-81ED-4DB2-BD59-A6C34878D82A}">
                    <a16:rowId xmlns:a16="http://schemas.microsoft.com/office/drawing/2014/main" val="4182652519"/>
                  </a:ext>
                </a:extLst>
              </a:tr>
            </a:tbl>
          </a:graphicData>
        </a:graphic>
      </p:graphicFrame>
      <p:graphicFrame>
        <p:nvGraphicFramePr>
          <p:cNvPr id="9" name="Table 8">
            <a:extLst>
              <a:ext uri="{FF2B5EF4-FFF2-40B4-BE49-F238E27FC236}">
                <a16:creationId xmlns:a16="http://schemas.microsoft.com/office/drawing/2014/main" id="{8AAFCC7F-134F-3D0B-6B1A-3325CC27691D}"/>
              </a:ext>
            </a:extLst>
          </p:cNvPr>
          <p:cNvGraphicFramePr>
            <a:graphicFrameLocks noGrp="1"/>
          </p:cNvGraphicFramePr>
          <p:nvPr/>
        </p:nvGraphicFramePr>
        <p:xfrm>
          <a:off x="170702" y="618308"/>
          <a:ext cx="11825356" cy="470263"/>
        </p:xfrm>
        <a:graphic>
          <a:graphicData uri="http://schemas.openxmlformats.org/drawingml/2006/table">
            <a:tbl>
              <a:tblPr firstRow="1" bandRow="1">
                <a:tableStyleId>{5C22544A-7EE6-4342-B048-85BDC9FD1C3A}</a:tableStyleId>
              </a:tblPr>
              <a:tblGrid>
                <a:gridCol w="4058217">
                  <a:extLst>
                    <a:ext uri="{9D8B030D-6E8A-4147-A177-3AD203B41FA5}">
                      <a16:colId xmlns:a16="http://schemas.microsoft.com/office/drawing/2014/main" val="2989308205"/>
                    </a:ext>
                  </a:extLst>
                </a:gridCol>
                <a:gridCol w="3936688">
                  <a:extLst>
                    <a:ext uri="{9D8B030D-6E8A-4147-A177-3AD203B41FA5}">
                      <a16:colId xmlns:a16="http://schemas.microsoft.com/office/drawing/2014/main" val="4072635961"/>
                    </a:ext>
                  </a:extLst>
                </a:gridCol>
                <a:gridCol w="1229985">
                  <a:extLst>
                    <a:ext uri="{9D8B030D-6E8A-4147-A177-3AD203B41FA5}">
                      <a16:colId xmlns:a16="http://schemas.microsoft.com/office/drawing/2014/main" val="1801638865"/>
                    </a:ext>
                  </a:extLst>
                </a:gridCol>
                <a:gridCol w="1009473">
                  <a:extLst>
                    <a:ext uri="{9D8B030D-6E8A-4147-A177-3AD203B41FA5}">
                      <a16:colId xmlns:a16="http://schemas.microsoft.com/office/drawing/2014/main" val="3383481836"/>
                    </a:ext>
                  </a:extLst>
                </a:gridCol>
                <a:gridCol w="1590993">
                  <a:extLst>
                    <a:ext uri="{9D8B030D-6E8A-4147-A177-3AD203B41FA5}">
                      <a16:colId xmlns:a16="http://schemas.microsoft.com/office/drawing/2014/main" val="981714470"/>
                    </a:ext>
                  </a:extLst>
                </a:gridCol>
              </a:tblGrid>
              <a:tr h="470263">
                <a:tc>
                  <a:txBody>
                    <a:bodyPr/>
                    <a:lstStyle/>
                    <a:p>
                      <a:pPr algn="ctr"/>
                      <a:r>
                        <a:rPr lang="en-IN" sz="2400" dirty="0">
                          <a:solidFill>
                            <a:schemeClr val="tx1"/>
                          </a:solidFill>
                          <a:latin typeface="Times New Roman" panose="02020603050405020304" pitchFamily="18" charset="0"/>
                          <a:cs typeface="Times New Roman" panose="02020603050405020304" pitchFamily="18" charset="0"/>
                        </a:rPr>
                        <a:t>Question</a:t>
                      </a:r>
                    </a:p>
                  </a:txBody>
                  <a:tcPr>
                    <a:solidFill>
                      <a:schemeClr val="accent4">
                        <a:lumMod val="40000"/>
                        <a:lumOff val="60000"/>
                      </a:schemeClr>
                    </a:solidFill>
                  </a:tcPr>
                </a:tc>
                <a:tc>
                  <a:txBody>
                    <a:bodyPr/>
                    <a:lstStyle/>
                    <a:p>
                      <a:r>
                        <a:rPr lang="en-IN" sz="2400" dirty="0">
                          <a:solidFill>
                            <a:schemeClr val="tx1"/>
                          </a:solidFill>
                          <a:latin typeface="Times New Roman" panose="02020603050405020304" pitchFamily="18" charset="0"/>
                          <a:cs typeface="Times New Roman" panose="02020603050405020304" pitchFamily="18" charset="0"/>
                        </a:rPr>
                        <a:t>           Explanation</a:t>
                      </a:r>
                    </a:p>
                  </a:txBody>
                  <a:tcPr>
                    <a:solidFill>
                      <a:schemeClr val="accent4">
                        <a:lumMod val="40000"/>
                        <a:lumOff val="60000"/>
                      </a:schemeClr>
                    </a:solidFill>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Difficulty</a:t>
                      </a:r>
                    </a:p>
                  </a:txBody>
                  <a:tcPr>
                    <a:solidFill>
                      <a:schemeClr val="accent4">
                        <a:lumMod val="40000"/>
                        <a:lumOff val="60000"/>
                      </a:schemeClr>
                    </a:solidFill>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Nature</a:t>
                      </a:r>
                    </a:p>
                  </a:txBody>
                  <a:tcPr>
                    <a:solidFill>
                      <a:schemeClr val="accent4">
                        <a:lumMod val="40000"/>
                        <a:lumOff val="60000"/>
                      </a:schemeClr>
                    </a:solidFill>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Source</a:t>
                      </a:r>
                    </a:p>
                  </a:txBody>
                  <a:tcPr>
                    <a:solidFill>
                      <a:schemeClr val="accent4">
                        <a:lumMod val="40000"/>
                        <a:lumOff val="60000"/>
                      </a:schemeClr>
                    </a:solidFill>
                  </a:tcPr>
                </a:tc>
                <a:extLst>
                  <a:ext uri="{0D108BD9-81ED-4DB2-BD59-A6C34878D82A}">
                    <a16:rowId xmlns:a16="http://schemas.microsoft.com/office/drawing/2014/main" val="602455359"/>
                  </a:ext>
                </a:extLst>
              </a:tr>
            </a:tbl>
          </a:graphicData>
        </a:graphic>
      </p:graphicFrame>
    </p:spTree>
    <p:custDataLst>
      <p:tags r:id="rId1"/>
    </p:custDataLst>
    <p:extLst>
      <p:ext uri="{BB962C8B-B14F-4D97-AF65-F5344CB8AC3E}">
        <p14:creationId xmlns:p14="http://schemas.microsoft.com/office/powerpoint/2010/main" val="3856262725"/>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99437" y="144222"/>
            <a:ext cx="11934478" cy="5229317"/>
          </a:xfrm>
          <a:prstGeom prst="rect">
            <a:avLst/>
          </a:prstGeom>
          <a:solidFill>
            <a:schemeClr val="bg1"/>
          </a:solidFill>
        </p:spPr>
        <p:txBody>
          <a:bodyPr wrap="square">
            <a:spAutoFit/>
          </a:bodyPr>
          <a:lstStyle/>
          <a:p>
            <a:pPr algn="ctr">
              <a:tabLst>
                <a:tab pos="609585" algn="l"/>
              </a:tabLst>
            </a:pPr>
            <a:r>
              <a:rPr lang="en-IN" sz="3200" b="1" dirty="0">
                <a:solidFill>
                  <a:srgbClr val="00B050"/>
                </a:solidFill>
                <a:latin typeface="Times New Roman" panose="02020603050405020304" pitchFamily="18" charset="0"/>
                <a:cs typeface="Times New Roman" panose="02020603050405020304" pitchFamily="18" charset="0"/>
              </a:rPr>
              <a:t>Polity Prelims 2024</a:t>
            </a:r>
            <a:endParaRPr lang="en-US" sz="2800"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r>
              <a:rPr lang="en-US" sz="2800" dirty="0">
                <a:solidFill>
                  <a:srgbClr val="0070C0"/>
                </a:solidFill>
                <a:latin typeface="Times New Roman" panose="02020603050405020304" pitchFamily="18" charset="0"/>
                <a:cs typeface="Times New Roman" panose="02020603050405020304" pitchFamily="18" charset="0"/>
              </a:rPr>
              <a:t>1) International Relations (IR) is all about understanding</a:t>
            </a:r>
            <a:endParaRPr lang="en-US" sz="2400"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solidFill>
                <a:srgbClr val="0070C0"/>
              </a:solidFill>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CBFD3F20-0EBD-5D8D-469A-C4356E68183A}"/>
              </a:ext>
            </a:extLst>
          </p:cNvPr>
          <p:cNvGraphicFramePr>
            <a:graphicFrameLocks noGrp="1"/>
          </p:cNvGraphicFramePr>
          <p:nvPr>
            <p:extLst>
              <p:ext uri="{D42A27DB-BD31-4B8C-83A1-F6EECF244321}">
                <p14:modId xmlns:p14="http://schemas.microsoft.com/office/powerpoint/2010/main" val="583652259"/>
              </p:ext>
            </p:extLst>
          </p:nvPr>
        </p:nvGraphicFramePr>
        <p:xfrm>
          <a:off x="158085" y="674913"/>
          <a:ext cx="11850594" cy="5932715"/>
        </p:xfrm>
        <a:graphic>
          <a:graphicData uri="http://schemas.openxmlformats.org/drawingml/2006/table">
            <a:tbl>
              <a:tblPr firstRow="1" bandRow="1">
                <a:tableStyleId>{5C22544A-7EE6-4342-B048-85BDC9FD1C3A}</a:tableStyleId>
              </a:tblPr>
              <a:tblGrid>
                <a:gridCol w="4022488">
                  <a:extLst>
                    <a:ext uri="{9D8B030D-6E8A-4147-A177-3AD203B41FA5}">
                      <a16:colId xmlns:a16="http://schemas.microsoft.com/office/drawing/2014/main" val="2860788648"/>
                    </a:ext>
                  </a:extLst>
                </a:gridCol>
                <a:gridCol w="4000628">
                  <a:extLst>
                    <a:ext uri="{9D8B030D-6E8A-4147-A177-3AD203B41FA5}">
                      <a16:colId xmlns:a16="http://schemas.microsoft.com/office/drawing/2014/main" val="1374008693"/>
                    </a:ext>
                  </a:extLst>
                </a:gridCol>
                <a:gridCol w="1238263">
                  <a:extLst>
                    <a:ext uri="{9D8B030D-6E8A-4147-A177-3AD203B41FA5}">
                      <a16:colId xmlns:a16="http://schemas.microsoft.com/office/drawing/2014/main" val="1524613577"/>
                    </a:ext>
                  </a:extLst>
                </a:gridCol>
                <a:gridCol w="1034998">
                  <a:extLst>
                    <a:ext uri="{9D8B030D-6E8A-4147-A177-3AD203B41FA5}">
                      <a16:colId xmlns:a16="http://schemas.microsoft.com/office/drawing/2014/main" val="2006196993"/>
                    </a:ext>
                  </a:extLst>
                </a:gridCol>
                <a:gridCol w="1554217">
                  <a:extLst>
                    <a:ext uri="{9D8B030D-6E8A-4147-A177-3AD203B41FA5}">
                      <a16:colId xmlns:a16="http://schemas.microsoft.com/office/drawing/2014/main" val="2080693"/>
                    </a:ext>
                  </a:extLst>
                </a:gridCol>
              </a:tblGrid>
              <a:tr h="5932715">
                <a:tc>
                  <a:txBody>
                    <a:bodyPr/>
                    <a:lstStyle/>
                    <a:p>
                      <a:pPr algn="l" fontAlgn="t"/>
                      <a:r>
                        <a:rPr lang="en-US" sz="1800" b="0" i="0" u="none" strike="noStrike" dirty="0">
                          <a:solidFill>
                            <a:srgbClr val="000000"/>
                          </a:solidFill>
                          <a:effectLst/>
                          <a:latin typeface="Times New Roman" panose="02020603050405020304" pitchFamily="18" charset="0"/>
                          <a:cs typeface="Times New Roman" panose="02020603050405020304" pitchFamily="18" charset="0"/>
                        </a:rPr>
                        <a:t>How many </a:t>
                      </a:r>
                      <a:r>
                        <a:rPr lang="en-US" sz="1800" b="0" i="0" u="none" strike="noStrike" dirty="0" err="1">
                          <a:solidFill>
                            <a:srgbClr val="000000"/>
                          </a:solidFill>
                          <a:effectLst/>
                          <a:latin typeface="Times New Roman" panose="02020603050405020304" pitchFamily="18" charset="0"/>
                          <a:cs typeface="Times New Roman" panose="02020603050405020304" pitchFamily="18" charset="0"/>
                        </a:rPr>
                        <a:t>Delimita</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t"/>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lgn="l" fontAlgn="t">
                        <a:buNone/>
                      </a:pP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lgn="just" fontAlgn="t">
                        <a:buNone/>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23)</a:t>
                      </a:r>
                      <a:r>
                        <a:rPr lang="en-US" sz="1800" b="1" i="0" u="none" strike="noStrike" dirty="0">
                          <a:solidFill>
                            <a:schemeClr val="accent1"/>
                          </a:solidFill>
                          <a:effectLst/>
                          <a:latin typeface="Times New Roman" panose="02020603050405020304" pitchFamily="18" charset="0"/>
                          <a:cs typeface="Times New Roman" panose="02020603050405020304" pitchFamily="18" charset="0"/>
                        </a:rPr>
                        <a:t> </a:t>
                      </a:r>
                      <a:r>
                        <a:rPr lang="en-US" sz="1600" b="1" i="0" u="none" strike="noStrike" dirty="0">
                          <a:solidFill>
                            <a:schemeClr val="accent1"/>
                          </a:solidFill>
                          <a:effectLst/>
                          <a:latin typeface="Times New Roman" panose="02020603050405020304" pitchFamily="18" charset="0"/>
                          <a:cs typeface="Times New Roman" panose="02020603050405020304" pitchFamily="18" charset="0"/>
                        </a:rPr>
                        <a:t>A Writ of Prohibition is an order issued by the Supreme Court or High Courts to :</a:t>
                      </a: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342900" indent="-342900" algn="just" fontAlgn="t">
                        <a:buAutoNum type="alphaLcParenBoth"/>
                      </a:pPr>
                      <a:r>
                        <a:rPr lang="en-US" sz="1600" b="1" i="0" u="none" strike="noStrike" dirty="0">
                          <a:solidFill>
                            <a:schemeClr val="accent1"/>
                          </a:solidFill>
                          <a:effectLst/>
                          <a:latin typeface="Times New Roman" panose="02020603050405020304" pitchFamily="18" charset="0"/>
                          <a:cs typeface="Times New Roman" panose="02020603050405020304" pitchFamily="18" charset="0"/>
                        </a:rPr>
                        <a:t>a government officer prohibiting him from taking a particular action.</a:t>
                      </a: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just" fontAlgn="t">
                        <a:buNone/>
                      </a:pPr>
                      <a:r>
                        <a:rPr lang="en-US" sz="1600" b="1" i="0" u="none" strike="noStrike" dirty="0">
                          <a:solidFill>
                            <a:schemeClr val="accent1"/>
                          </a:solidFill>
                          <a:effectLst/>
                          <a:latin typeface="Times New Roman" panose="02020603050405020304" pitchFamily="18" charset="0"/>
                          <a:cs typeface="Times New Roman" panose="02020603050405020304" pitchFamily="18" charset="0"/>
                        </a:rPr>
                        <a:t>(b) the Parliament/Legislative Assembly to pass a law on Prohibition.</a:t>
                      </a: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just" fontAlgn="t">
                        <a:buNone/>
                      </a:pPr>
                      <a:r>
                        <a:rPr lang="en-US" sz="1600" b="1" i="0" u="none" strike="noStrike" dirty="0">
                          <a:solidFill>
                            <a:schemeClr val="accent1"/>
                          </a:solidFill>
                          <a:effectLst/>
                          <a:latin typeface="Times New Roman" panose="02020603050405020304" pitchFamily="18" charset="0"/>
                          <a:cs typeface="Times New Roman" panose="02020603050405020304" pitchFamily="18" charset="0"/>
                        </a:rPr>
                        <a:t>(c) the lower court prohibiting continuation of proceedings in a case.</a:t>
                      </a: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just" fontAlgn="t">
                        <a:buNone/>
                      </a:pPr>
                      <a:r>
                        <a:rPr lang="en-US" sz="1600" b="1" i="0" u="none" strike="noStrike" dirty="0">
                          <a:solidFill>
                            <a:schemeClr val="accent1"/>
                          </a:solidFill>
                          <a:effectLst/>
                          <a:latin typeface="Times New Roman" panose="02020603050405020304" pitchFamily="18" charset="0"/>
                          <a:cs typeface="Times New Roman" panose="02020603050405020304" pitchFamily="18" charset="0"/>
                        </a:rPr>
                        <a:t>(d) the Government prohibiting it from following an unconstitutional policy.</a:t>
                      </a: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just" fontAlgn="t">
                        <a:buNone/>
                      </a:pPr>
                      <a:endParaRPr lang="en-US" sz="16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just" fontAlgn="t">
                        <a:buNone/>
                      </a:pPr>
                      <a:endParaRPr lang="en-US" sz="1800" b="1" i="0" u="none" strike="noStrike" dirty="0">
                        <a:solidFill>
                          <a:schemeClr val="accent1"/>
                        </a:solidFill>
                        <a:effectLst/>
                        <a:latin typeface="Times New Roman" panose="02020603050405020304" pitchFamily="18" charset="0"/>
                        <a:cs typeface="Times New Roman" panose="02020603050405020304" pitchFamily="18" charset="0"/>
                      </a:endParaRPr>
                    </a:p>
                    <a:p>
                      <a:pPr marL="0" indent="0" algn="l" fontAlgn="t">
                        <a:buNone/>
                      </a:pPr>
                      <a:r>
                        <a:rPr lang="en-US" sz="1800" b="1" i="0" u="none" strike="noStrike" dirty="0">
                          <a:solidFill>
                            <a:srgbClr val="FF0000"/>
                          </a:solidFill>
                          <a:effectLst/>
                          <a:latin typeface="Times New Roman" panose="02020603050405020304" pitchFamily="18" charset="0"/>
                          <a:cs typeface="Times New Roman" panose="02020603050405020304" pitchFamily="18" charset="0"/>
                        </a:rPr>
                        <a:t>Answer: C</a:t>
                      </a:r>
                    </a:p>
                  </a:txBody>
                  <a:tcPr marL="6350" marR="6350" marT="6350" marB="0">
                    <a:solidFill>
                      <a:schemeClr val="bg2"/>
                    </a:solidFill>
                  </a:tcPr>
                </a:tc>
                <a:tc>
                  <a:txBody>
                    <a:bodyPr/>
                    <a:lstStyle/>
                    <a:p>
                      <a:pPr algn="just" fontAlgn="t"/>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r>
                        <a:rPr lang="en-US" sz="2000" b="0" i="0" u="none" strike="noStrike" dirty="0">
                          <a:solidFill>
                            <a:srgbClr val="000000"/>
                          </a:solidFill>
                          <a:effectLst/>
                          <a:latin typeface="Times New Roman" panose="02020603050405020304" pitchFamily="18" charset="0"/>
                          <a:cs typeface="Times New Roman" panose="02020603050405020304" pitchFamily="18" charset="0"/>
                        </a:rPr>
                        <a:t>A writ of prohibition is issued by a Court to prohibit the lower courts, tribunals and other quasi-judicial authorities from doing something beyond their authority. It is issued to direct inactivity and thus differs from mandamus which directs activity.</a:t>
                      </a:r>
                    </a:p>
                    <a:p>
                      <a:pPr algn="just" fontAlgn="t"/>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fontAlgn="t"/>
                      <a:r>
                        <a:rPr lang="en-US" sz="2000" b="0" i="0" u="none" strike="noStrike" dirty="0">
                          <a:solidFill>
                            <a:srgbClr val="000000"/>
                          </a:solidFill>
                          <a:effectLst/>
                          <a:latin typeface="Times New Roman" panose="02020603050405020304" pitchFamily="18" charset="0"/>
                          <a:cs typeface="Times New Roman" panose="02020603050405020304" pitchFamily="18" charset="0"/>
                        </a:rPr>
                        <a:t>The writ of prohibition can be issued only against judicial and </a:t>
                      </a:r>
                      <a:r>
                        <a:rPr lang="en-US" sz="2000" b="0" i="0" u="none" strike="noStrike" dirty="0" err="1">
                          <a:solidFill>
                            <a:srgbClr val="000000"/>
                          </a:solidFill>
                          <a:effectLst/>
                          <a:latin typeface="Times New Roman" panose="02020603050405020304" pitchFamily="18" charset="0"/>
                          <a:cs typeface="Times New Roman" panose="02020603050405020304" pitchFamily="18" charset="0"/>
                        </a:rPr>
                        <a:t>quasijudicial</a:t>
                      </a:r>
                      <a:r>
                        <a:rPr lang="en-US" sz="2000" b="0" i="0" u="none" strike="noStrike" dirty="0">
                          <a:solidFill>
                            <a:srgbClr val="000000"/>
                          </a:solidFill>
                          <a:effectLst/>
                          <a:latin typeface="Times New Roman" panose="02020603050405020304" pitchFamily="18" charset="0"/>
                          <a:cs typeface="Times New Roman" panose="02020603050405020304" pitchFamily="18" charset="0"/>
                        </a:rPr>
                        <a:t> authorities</a:t>
                      </a:r>
                      <a:r>
                        <a:rPr lang="en-US" sz="2000" b="0" i="0" u="none" strike="noStrike" dirty="0">
                          <a:solidFill>
                            <a:schemeClr val="tx1"/>
                          </a:solidFill>
                          <a:effectLst/>
                          <a:latin typeface="Times New Roman" panose="02020603050405020304" pitchFamily="18" charset="0"/>
                          <a:cs typeface="Times New Roman" panose="02020603050405020304" pitchFamily="18" charset="0"/>
                        </a:rPr>
                        <a:t>. It is not available against administrative authorities, legislative bodies, and private individuals or bodies. Hence, option (c) is the correct answer.</a:t>
                      </a:r>
                    </a:p>
                    <a:p>
                      <a:pPr algn="just" fontAlgn="t"/>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solidFill>
                      <a:schemeClr val="bg2"/>
                    </a:solidFill>
                  </a:tcPr>
                </a:tc>
                <a:tc>
                  <a:txBody>
                    <a:bodyPr/>
                    <a:lstStyle/>
                    <a:p>
                      <a:endParaRPr lang="en-IN" dirty="0"/>
                    </a:p>
                    <a:p>
                      <a:endParaRPr lang="en-IN" dirty="0"/>
                    </a:p>
                    <a:p>
                      <a:endParaRPr lang="en-IN" dirty="0"/>
                    </a:p>
                    <a:p>
                      <a:endParaRPr lang="en-IN" dirty="0">
                        <a:solidFill>
                          <a:srgbClr val="00B050"/>
                        </a:solidFill>
                        <a:latin typeface="Times New Roman" panose="02020603050405020304" pitchFamily="18" charset="0"/>
                        <a:cs typeface="Times New Roman" panose="02020603050405020304" pitchFamily="18" charset="0"/>
                      </a:endParaRPr>
                    </a:p>
                    <a:p>
                      <a:r>
                        <a:rPr lang="en-IN" sz="2000" dirty="0">
                          <a:solidFill>
                            <a:srgbClr val="00B050"/>
                          </a:solidFill>
                          <a:latin typeface="Times New Roman" panose="02020603050405020304" pitchFamily="18" charset="0"/>
                          <a:cs typeface="Times New Roman" panose="02020603050405020304" pitchFamily="18" charset="0"/>
                        </a:rPr>
                        <a:t>Easy</a:t>
                      </a:r>
                    </a:p>
                  </a:txBody>
                  <a:tcPr>
                    <a:solidFill>
                      <a:schemeClr val="bg2"/>
                    </a:solidFill>
                  </a:tcPr>
                </a:tc>
                <a:tc>
                  <a:txBody>
                    <a:bodyPr/>
                    <a:lstStyle/>
                    <a:p>
                      <a:endParaRPr lang="en-IN" dirty="0"/>
                    </a:p>
                    <a:p>
                      <a:endParaRPr lang="en-IN" dirty="0"/>
                    </a:p>
                    <a:p>
                      <a:endParaRPr lang="en-IN" dirty="0"/>
                    </a:p>
                    <a:p>
                      <a:endParaRPr lang="en-IN" dirty="0">
                        <a:solidFill>
                          <a:schemeClr val="tx1"/>
                        </a:solidFill>
                        <a:latin typeface="Times New Roman" panose="02020603050405020304" pitchFamily="18" charset="0"/>
                        <a:cs typeface="Times New Roman" panose="02020603050405020304" pitchFamily="18" charset="0"/>
                      </a:endParaRPr>
                    </a:p>
                    <a:p>
                      <a:r>
                        <a:rPr lang="en-IN" b="1" dirty="0">
                          <a:solidFill>
                            <a:schemeClr val="accent1"/>
                          </a:solidFill>
                          <a:latin typeface="Times New Roman" panose="02020603050405020304" pitchFamily="18" charset="0"/>
                          <a:cs typeface="Times New Roman" panose="02020603050405020304" pitchFamily="18" charset="0"/>
                        </a:rPr>
                        <a:t>Factual</a:t>
                      </a:r>
                    </a:p>
                    <a:p>
                      <a:endParaRPr lang="en-IN" dirty="0"/>
                    </a:p>
                    <a:p>
                      <a:endParaRPr lang="en-IN" dirty="0"/>
                    </a:p>
                  </a:txBody>
                  <a:tcPr>
                    <a:solidFill>
                      <a:schemeClr val="bg2"/>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rPr>
                        <a:t>M </a:t>
                      </a:r>
                      <a:r>
                        <a:rPr lang="en-US" dirty="0" err="1">
                          <a:solidFill>
                            <a:schemeClr val="tx1"/>
                          </a:solidFill>
                        </a:rPr>
                        <a:t>Laxmikant</a:t>
                      </a:r>
                      <a:r>
                        <a:rPr lang="en-US" dirty="0">
                          <a:solidFill>
                            <a:schemeClr val="tx1"/>
                          </a:solidFill>
                        </a:rPr>
                        <a:t> chapter on Fundamental Rights</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val="2578184045"/>
                  </a:ext>
                </a:extLst>
              </a:tr>
            </a:tbl>
          </a:graphicData>
        </a:graphic>
      </p:graphicFrame>
      <p:graphicFrame>
        <p:nvGraphicFramePr>
          <p:cNvPr id="6" name="Table 5">
            <a:extLst>
              <a:ext uri="{FF2B5EF4-FFF2-40B4-BE49-F238E27FC236}">
                <a16:creationId xmlns:a16="http://schemas.microsoft.com/office/drawing/2014/main" id="{A60664DD-F9FA-2E30-AA46-6DF62A4FA87D}"/>
              </a:ext>
            </a:extLst>
          </p:cNvPr>
          <p:cNvGraphicFramePr>
            <a:graphicFrameLocks noGrp="1"/>
          </p:cNvGraphicFramePr>
          <p:nvPr/>
        </p:nvGraphicFramePr>
        <p:xfrm>
          <a:off x="206827" y="674915"/>
          <a:ext cx="11801849" cy="470262"/>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4472886">
                  <a:extLst>
                    <a:ext uri="{9D8B030D-6E8A-4147-A177-3AD203B41FA5}">
                      <a16:colId xmlns:a16="http://schemas.microsoft.com/office/drawing/2014/main" val="854600067"/>
                    </a:ext>
                  </a:extLst>
                </a:gridCol>
                <a:gridCol w="4024504">
                  <a:extLst>
                    <a:ext uri="{9D8B030D-6E8A-4147-A177-3AD203B41FA5}">
                      <a16:colId xmlns:a16="http://schemas.microsoft.com/office/drawing/2014/main" val="442975451"/>
                    </a:ext>
                  </a:extLst>
                </a:gridCol>
                <a:gridCol w="732722">
                  <a:extLst>
                    <a:ext uri="{9D8B030D-6E8A-4147-A177-3AD203B41FA5}">
                      <a16:colId xmlns:a16="http://schemas.microsoft.com/office/drawing/2014/main" val="133400813"/>
                    </a:ext>
                  </a:extLst>
                </a:gridCol>
                <a:gridCol w="2571737">
                  <a:extLst>
                    <a:ext uri="{9D8B030D-6E8A-4147-A177-3AD203B41FA5}">
                      <a16:colId xmlns:a16="http://schemas.microsoft.com/office/drawing/2014/main" val="1752509590"/>
                    </a:ext>
                  </a:extLst>
                </a:gridCol>
              </a:tblGrid>
              <a:tr h="470262">
                <a:tc>
                  <a:txBody>
                    <a:bodyPr/>
                    <a:lstStyle/>
                    <a:p>
                      <a:endParaRPr lang="en-IN" dirty="0"/>
                    </a:p>
                  </a:txBody>
                  <a:tcPr>
                    <a:lnT w="12700" cap="flat" cmpd="sng" algn="ctr">
                      <a:solidFill>
                        <a:schemeClr val="tx1"/>
                      </a:solidFill>
                      <a:prstDash val="solid"/>
                      <a:round/>
                      <a:headEnd type="none" w="med" len="med"/>
                      <a:tailEnd type="none" w="med" len="med"/>
                    </a:lnT>
                    <a:solidFill>
                      <a:schemeClr val="accent4">
                        <a:lumMod val="40000"/>
                        <a:lumOff val="60000"/>
                      </a:schemeClr>
                    </a:solidFill>
                  </a:tcPr>
                </a:tc>
                <a:tc>
                  <a:txBody>
                    <a:bodyPr/>
                    <a:lstStyle/>
                    <a:p>
                      <a:endParaRPr lang="en-IN" dirty="0"/>
                    </a:p>
                  </a:txBody>
                  <a:tcPr>
                    <a:solidFill>
                      <a:schemeClr val="accent4">
                        <a:lumMod val="40000"/>
                        <a:lumOff val="60000"/>
                      </a:schemeClr>
                    </a:solidFill>
                  </a:tcPr>
                </a:tc>
                <a:tc>
                  <a:txBody>
                    <a:bodyPr/>
                    <a:lstStyle/>
                    <a:p>
                      <a:endParaRPr lang="en-IN" dirty="0"/>
                    </a:p>
                  </a:txBody>
                  <a:tcPr>
                    <a:solidFill>
                      <a:schemeClr val="accent4">
                        <a:lumMod val="40000"/>
                        <a:lumOff val="60000"/>
                      </a:schemeClr>
                    </a:solidFill>
                  </a:tcPr>
                </a:tc>
                <a:tc>
                  <a:txBody>
                    <a:bodyPr/>
                    <a:lstStyle/>
                    <a:p>
                      <a:endParaRPr lang="en-IN" dirty="0"/>
                    </a:p>
                  </a:txBody>
                  <a:tcPr>
                    <a:solidFill>
                      <a:schemeClr val="accent4">
                        <a:lumMod val="40000"/>
                        <a:lumOff val="60000"/>
                      </a:schemeClr>
                    </a:solidFill>
                  </a:tcPr>
                </a:tc>
                <a:extLst>
                  <a:ext uri="{0D108BD9-81ED-4DB2-BD59-A6C34878D82A}">
                    <a16:rowId xmlns:a16="http://schemas.microsoft.com/office/drawing/2014/main" val="4182652519"/>
                  </a:ext>
                </a:extLst>
              </a:tr>
            </a:tbl>
          </a:graphicData>
        </a:graphic>
      </p:graphicFrame>
      <p:graphicFrame>
        <p:nvGraphicFramePr>
          <p:cNvPr id="9" name="Table 8">
            <a:extLst>
              <a:ext uri="{FF2B5EF4-FFF2-40B4-BE49-F238E27FC236}">
                <a16:creationId xmlns:a16="http://schemas.microsoft.com/office/drawing/2014/main" id="{8AAFCC7F-134F-3D0B-6B1A-3325CC27691D}"/>
              </a:ext>
            </a:extLst>
          </p:cNvPr>
          <p:cNvGraphicFramePr>
            <a:graphicFrameLocks noGrp="1"/>
          </p:cNvGraphicFramePr>
          <p:nvPr/>
        </p:nvGraphicFramePr>
        <p:xfrm>
          <a:off x="170702" y="618308"/>
          <a:ext cx="11825356" cy="470263"/>
        </p:xfrm>
        <a:graphic>
          <a:graphicData uri="http://schemas.openxmlformats.org/drawingml/2006/table">
            <a:tbl>
              <a:tblPr firstRow="1" bandRow="1">
                <a:tableStyleId>{5C22544A-7EE6-4342-B048-85BDC9FD1C3A}</a:tableStyleId>
              </a:tblPr>
              <a:tblGrid>
                <a:gridCol w="4058217">
                  <a:extLst>
                    <a:ext uri="{9D8B030D-6E8A-4147-A177-3AD203B41FA5}">
                      <a16:colId xmlns:a16="http://schemas.microsoft.com/office/drawing/2014/main" val="2989308205"/>
                    </a:ext>
                  </a:extLst>
                </a:gridCol>
                <a:gridCol w="3936688">
                  <a:extLst>
                    <a:ext uri="{9D8B030D-6E8A-4147-A177-3AD203B41FA5}">
                      <a16:colId xmlns:a16="http://schemas.microsoft.com/office/drawing/2014/main" val="4072635961"/>
                    </a:ext>
                  </a:extLst>
                </a:gridCol>
                <a:gridCol w="1229985">
                  <a:extLst>
                    <a:ext uri="{9D8B030D-6E8A-4147-A177-3AD203B41FA5}">
                      <a16:colId xmlns:a16="http://schemas.microsoft.com/office/drawing/2014/main" val="1801638865"/>
                    </a:ext>
                  </a:extLst>
                </a:gridCol>
                <a:gridCol w="1009473">
                  <a:extLst>
                    <a:ext uri="{9D8B030D-6E8A-4147-A177-3AD203B41FA5}">
                      <a16:colId xmlns:a16="http://schemas.microsoft.com/office/drawing/2014/main" val="3383481836"/>
                    </a:ext>
                  </a:extLst>
                </a:gridCol>
                <a:gridCol w="1590993">
                  <a:extLst>
                    <a:ext uri="{9D8B030D-6E8A-4147-A177-3AD203B41FA5}">
                      <a16:colId xmlns:a16="http://schemas.microsoft.com/office/drawing/2014/main" val="981714470"/>
                    </a:ext>
                  </a:extLst>
                </a:gridCol>
              </a:tblGrid>
              <a:tr h="470263">
                <a:tc>
                  <a:txBody>
                    <a:bodyPr/>
                    <a:lstStyle/>
                    <a:p>
                      <a:pPr algn="ctr"/>
                      <a:r>
                        <a:rPr lang="en-IN" sz="2400" dirty="0">
                          <a:solidFill>
                            <a:schemeClr val="tx1"/>
                          </a:solidFill>
                          <a:latin typeface="Times New Roman" panose="02020603050405020304" pitchFamily="18" charset="0"/>
                          <a:cs typeface="Times New Roman" panose="02020603050405020304" pitchFamily="18" charset="0"/>
                        </a:rPr>
                        <a:t>Question</a:t>
                      </a:r>
                    </a:p>
                  </a:txBody>
                  <a:tcPr>
                    <a:solidFill>
                      <a:schemeClr val="accent4">
                        <a:lumMod val="40000"/>
                        <a:lumOff val="60000"/>
                      </a:schemeClr>
                    </a:solidFill>
                  </a:tcPr>
                </a:tc>
                <a:tc>
                  <a:txBody>
                    <a:bodyPr/>
                    <a:lstStyle/>
                    <a:p>
                      <a:r>
                        <a:rPr lang="en-IN" sz="2400" dirty="0">
                          <a:solidFill>
                            <a:schemeClr val="tx1"/>
                          </a:solidFill>
                          <a:latin typeface="Times New Roman" panose="02020603050405020304" pitchFamily="18" charset="0"/>
                          <a:cs typeface="Times New Roman" panose="02020603050405020304" pitchFamily="18" charset="0"/>
                        </a:rPr>
                        <a:t>           Explanation</a:t>
                      </a:r>
                    </a:p>
                  </a:txBody>
                  <a:tcPr>
                    <a:solidFill>
                      <a:schemeClr val="accent4">
                        <a:lumMod val="40000"/>
                        <a:lumOff val="60000"/>
                      </a:schemeClr>
                    </a:solidFill>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Difficulty</a:t>
                      </a:r>
                    </a:p>
                  </a:txBody>
                  <a:tcPr>
                    <a:solidFill>
                      <a:schemeClr val="accent4">
                        <a:lumMod val="40000"/>
                        <a:lumOff val="60000"/>
                      </a:schemeClr>
                    </a:solidFill>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Nature</a:t>
                      </a:r>
                    </a:p>
                  </a:txBody>
                  <a:tcPr>
                    <a:solidFill>
                      <a:schemeClr val="accent4">
                        <a:lumMod val="40000"/>
                        <a:lumOff val="60000"/>
                      </a:schemeClr>
                    </a:solidFill>
                  </a:tcPr>
                </a:tc>
                <a:tc>
                  <a:txBody>
                    <a:bodyPr/>
                    <a:lstStyle/>
                    <a:p>
                      <a:r>
                        <a:rPr lang="en-IN" sz="2000" dirty="0">
                          <a:solidFill>
                            <a:schemeClr val="tx1"/>
                          </a:solidFill>
                          <a:latin typeface="Times New Roman" panose="02020603050405020304" pitchFamily="18" charset="0"/>
                          <a:cs typeface="Times New Roman" panose="02020603050405020304" pitchFamily="18" charset="0"/>
                        </a:rPr>
                        <a:t>Source</a:t>
                      </a:r>
                    </a:p>
                  </a:txBody>
                  <a:tcPr>
                    <a:solidFill>
                      <a:schemeClr val="accent4">
                        <a:lumMod val="40000"/>
                        <a:lumOff val="60000"/>
                      </a:schemeClr>
                    </a:solidFill>
                  </a:tcPr>
                </a:tc>
                <a:extLst>
                  <a:ext uri="{0D108BD9-81ED-4DB2-BD59-A6C34878D82A}">
                    <a16:rowId xmlns:a16="http://schemas.microsoft.com/office/drawing/2014/main" val="602455359"/>
                  </a:ext>
                </a:extLst>
              </a:tr>
            </a:tbl>
          </a:graphicData>
        </a:graphic>
      </p:graphicFrame>
    </p:spTree>
    <p:custDataLst>
      <p:tags r:id="rId1"/>
    </p:custDataLst>
    <p:extLst>
      <p:ext uri="{BB962C8B-B14F-4D97-AF65-F5344CB8AC3E}">
        <p14:creationId xmlns:p14="http://schemas.microsoft.com/office/powerpoint/2010/main" val="2121097333"/>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638C1AF6-C83C-4690-821A-9751A839F3C1}"/>
              </a:ext>
            </a:extLst>
          </p:cNvPr>
          <p:cNvSpPr txBox="1"/>
          <p:nvPr/>
        </p:nvSpPr>
        <p:spPr>
          <a:xfrm>
            <a:off x="245159" y="251149"/>
            <a:ext cx="11701681" cy="5254067"/>
          </a:xfrm>
          <a:prstGeom prst="rect">
            <a:avLst/>
          </a:prstGeom>
          <a:solidFill>
            <a:schemeClr val="bg1"/>
          </a:solidFill>
        </p:spPr>
        <p:txBody>
          <a:bodyPr wrap="square">
            <a:spAutoFit/>
          </a:bodyPr>
          <a:lstStyle/>
          <a:p>
            <a:pPr algn="just">
              <a:lnSpc>
                <a:spcPct val="107000"/>
              </a:lnSpc>
              <a:spcAft>
                <a:spcPts val="375"/>
              </a:spcAft>
            </a:pPr>
            <a:r>
              <a:rPr lang="en-IN" sz="2000" b="1"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(iv) Relevant for UPSC GS Mains preparation</a:t>
            </a:r>
            <a:r>
              <a:rPr lang="en-IN" sz="20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t>
            </a:r>
            <a:r>
              <a:rPr lang="en-IN" sz="20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IN" sz="2000" dirty="0">
                <a:solidFill>
                  <a:srgbClr val="000000"/>
                </a:solidFill>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pPr algn="just"/>
            <a:r>
              <a:rPr lang="en-IN" sz="2000" dirty="0">
                <a:solidFill>
                  <a:srgbClr val="000000"/>
                </a:solidFill>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pPr algn="just"/>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a:p>
            <a:pPr algn="just">
              <a:lnSpc>
                <a:spcPct val="107000"/>
              </a:lnSpc>
              <a:spcAft>
                <a:spcPts val="1067"/>
              </a:spcAft>
            </a:pPr>
            <a:endParaRPr lang="en-US" sz="2800" b="1"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D645CF47-6B73-BD91-D29C-CEC7AA863752}"/>
              </a:ext>
            </a:extLst>
          </p:cNvPr>
          <p:cNvGraphicFramePr>
            <a:graphicFrameLocks noGrp="1"/>
          </p:cNvGraphicFramePr>
          <p:nvPr>
            <p:extLst>
              <p:ext uri="{D42A27DB-BD31-4B8C-83A1-F6EECF244321}">
                <p14:modId xmlns:p14="http://schemas.microsoft.com/office/powerpoint/2010/main" val="234345580"/>
              </p:ext>
            </p:extLst>
          </p:nvPr>
        </p:nvGraphicFramePr>
        <p:xfrm>
          <a:off x="245159" y="693546"/>
          <a:ext cx="11774121" cy="5947474"/>
        </p:xfrm>
        <a:graphic>
          <a:graphicData uri="http://schemas.openxmlformats.org/drawingml/2006/table">
            <a:tbl>
              <a:tblPr>
                <a:tableStyleId>{5C22544A-7EE6-4342-B048-85BDC9FD1C3A}</a:tableStyleId>
              </a:tblPr>
              <a:tblGrid>
                <a:gridCol w="6155213">
                  <a:extLst>
                    <a:ext uri="{9D8B030D-6E8A-4147-A177-3AD203B41FA5}">
                      <a16:colId xmlns:a16="http://schemas.microsoft.com/office/drawing/2014/main" val="1991357422"/>
                    </a:ext>
                  </a:extLst>
                </a:gridCol>
                <a:gridCol w="5618908">
                  <a:extLst>
                    <a:ext uri="{9D8B030D-6E8A-4147-A177-3AD203B41FA5}">
                      <a16:colId xmlns:a16="http://schemas.microsoft.com/office/drawing/2014/main" val="3916035209"/>
                    </a:ext>
                  </a:extLst>
                </a:gridCol>
              </a:tblGrid>
              <a:tr h="4351338">
                <a:tc>
                  <a:txBody>
                    <a:bodyPr/>
                    <a:lstStyle/>
                    <a:p>
                      <a:pPr marL="285750" lvl="0" indent="-285750" algn="just">
                        <a:lnSpc>
                          <a:spcPct val="115000"/>
                        </a:lnSpc>
                        <a:buFont typeface="Wingdings" panose="05000000000000000000" pitchFamily="2" charset="2"/>
                        <a:buChar char="ü"/>
                      </a:pPr>
                      <a:r>
                        <a:rPr lang="en-IN" sz="1400" b="1" kern="0"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Mains Syllabus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en-IN" sz="1400" b="1" kern="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General Studies Paper 2</a:t>
                      </a:r>
                      <a:endParaRPr lang="en-IN" sz="14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IN" sz="1400" b="1" kern="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(Indian constitution, Polity and Governance)</a:t>
                      </a:r>
                      <a:endParaRPr lang="en-IN" sz="14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Indian Constitution—Historical Underpinnings, Evolution, Features, Amendments, Significant Provisions and Basic Structure.</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Functions and Responsibilities of the Union and the States, Issues and Challenges Pertaining to the Federal Structure, Devolution of Powers and Finances up to Local Levels and Challenges Therein.</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Separation of Powers between various organs Dispute Redressal Mechanisms and Institutions.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Comparison of the Indian Constitutional Scheme with that of Other Countries.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Parliament and State Legislatures—Structure, Functioning, Conduct of Business, Powers &amp; Privileges and Issues Arising out of these.</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Structure, Organization and Functioning of the Executive and the Judiciary—Ministries and Departments of the Government; Pressure Groups and Formal/Informal Associations and their Role in the Polity.</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Salient Features of the Representation of People’s Act.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Appointment to various Constitutional Posts, Powers, Functions and Responsibilities of various Constitutional Bodies.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95250" lvl="0" indent="-342900" algn="just">
                        <a:lnSpc>
                          <a:spcPct val="107000"/>
                        </a:lnSpc>
                        <a:spcAft>
                          <a:spcPts val="750"/>
                        </a:spcAft>
                        <a:buSzPts val="1000"/>
                        <a:buFont typeface="Wingdings" panose="05000000000000000000" pitchFamily="2" charset="2"/>
                        <a:buChar char=""/>
                        <a:tabLst>
                          <a:tab pos="457200" algn="l"/>
                        </a:tabLst>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Statutory, Regulatory and various Quasi-judicial Bodies.</a:t>
                      </a:r>
                    </a:p>
                    <a:p>
                      <a:pPr marL="0" marR="95250" lvl="0" indent="0" algn="just">
                        <a:lnSpc>
                          <a:spcPct val="107000"/>
                        </a:lnSpc>
                        <a:spcAft>
                          <a:spcPts val="750"/>
                        </a:spcAft>
                        <a:buSzPts val="1000"/>
                        <a:buFont typeface="Wingdings" panose="05000000000000000000" pitchFamily="2" charset="2"/>
                        <a:buNone/>
                        <a:tabLst>
                          <a:tab pos="457200" algn="l"/>
                        </a:tabLst>
                      </a:pP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gn="just">
                        <a:lnSpc>
                          <a:spcPct val="115000"/>
                        </a:lnSpc>
                        <a:spcAft>
                          <a:spcPts val="800"/>
                        </a:spcAft>
                        <a:buFont typeface="Wingdings" panose="05000000000000000000" pitchFamily="2" charset="2"/>
                        <a:buChar char="ü"/>
                      </a:pPr>
                      <a:r>
                        <a:rPr lang="en-IN" sz="14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400" b="1" kern="0" dirty="0">
                          <a:solidFill>
                            <a:srgbClr val="4472C4"/>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Overlap with PSIR syllabus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r>
                        <a:rPr lang="en-IN" sz="1400" b="1" kern="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(Paper 1, Section B--Indian Government and Politics)</a:t>
                      </a:r>
                      <a:endParaRPr lang="en-IN" sz="14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Political Strategies of India’s Freedom Struggle.</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Making of the Indian Constitution.</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Salient Features of the Indian Constitution.</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Principal Organs of the Union/ State Government.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Grassroots Democracy(PRIs, ULBs).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Statutory Institutions/Commissions.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Federalism.</a:t>
                      </a:r>
                    </a:p>
                    <a:p>
                      <a:pPr marL="342900" lvl="0" indent="-342900" algn="just">
                        <a:lnSpc>
                          <a:spcPct val="107000"/>
                        </a:lnSpc>
                        <a:buFont typeface="Wingdings" panose="05000000000000000000" pitchFamily="2" charset="2"/>
                        <a:buChar char=""/>
                      </a:pPr>
                      <a:r>
                        <a:rPr lang="en-IN" sz="1400" b="0" i="0" kern="1200" dirty="0">
                          <a:solidFill>
                            <a:schemeClr val="dk1"/>
                          </a:solidFill>
                          <a:effectLst/>
                          <a:latin typeface="Times New Roman" panose="02020603050405020304" pitchFamily="18" charset="0"/>
                          <a:ea typeface="+mn-ea"/>
                          <a:cs typeface="Times New Roman" panose="02020603050405020304" pitchFamily="18" charset="0"/>
                        </a:rPr>
                        <a:t>Planning and Economic Development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Caste, Religion, and Ethnicity in Indian Politics.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IN" sz="1400" kern="0" dirty="0">
                          <a:effectLst/>
                          <a:latin typeface="Times New Roman" panose="02020603050405020304" pitchFamily="18" charset="0"/>
                          <a:ea typeface="Times New Roman" panose="02020603050405020304" pitchFamily="18" charset="0"/>
                          <a:cs typeface="Times New Roman" panose="02020603050405020304" pitchFamily="18" charset="0"/>
                        </a:rPr>
                        <a:t>Party System.</a:t>
                      </a:r>
                    </a:p>
                    <a:p>
                      <a:pPr marL="342900" lvl="0" indent="-342900" algn="just">
                        <a:lnSpc>
                          <a:spcPct val="107000"/>
                        </a:lnSpc>
                        <a:spcAft>
                          <a:spcPts val="800"/>
                        </a:spcAft>
                        <a:buFont typeface="Wingdings" panose="05000000000000000000" pitchFamily="2" charset="2"/>
                        <a:buChar char=""/>
                      </a:pPr>
                      <a:r>
                        <a:rPr lang="en-IN" sz="1400" b="0" i="0" kern="1200" dirty="0">
                          <a:solidFill>
                            <a:schemeClr val="dk1"/>
                          </a:solidFill>
                          <a:effectLst/>
                          <a:latin typeface="Times New Roman" panose="02020603050405020304" pitchFamily="18" charset="0"/>
                          <a:ea typeface="+mn-ea"/>
                          <a:cs typeface="Times New Roman" panose="02020603050405020304" pitchFamily="18" charset="0"/>
                        </a:rPr>
                        <a:t>Social Movement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endParaRPr lang="en-IN" sz="1400" kern="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IN" sz="1400" kern="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7468931"/>
                  </a:ext>
                </a:extLst>
              </a:tr>
            </a:tbl>
          </a:graphicData>
        </a:graphic>
      </p:graphicFrame>
    </p:spTree>
    <p:custDataLst>
      <p:tags r:id="rId1"/>
    </p:custDataLst>
    <p:extLst>
      <p:ext uri="{BB962C8B-B14F-4D97-AF65-F5344CB8AC3E}">
        <p14:creationId xmlns:p14="http://schemas.microsoft.com/office/powerpoint/2010/main" val="2306184479"/>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37A0F-6F1B-459B-E166-BF8B0CD18D5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BAFC772-1079-19A0-8F63-D703D6B98604}"/>
              </a:ext>
            </a:extLst>
          </p:cNvPr>
          <p:cNvSpPr txBox="1"/>
          <p:nvPr/>
        </p:nvSpPr>
        <p:spPr>
          <a:xfrm>
            <a:off x="243840" y="132140"/>
            <a:ext cx="11765280" cy="6494085"/>
          </a:xfrm>
          <a:prstGeom prst="rect">
            <a:avLst/>
          </a:prstGeom>
          <a:noFill/>
        </p:spPr>
        <p:txBody>
          <a:bodyPr wrap="square">
            <a:spAutoFit/>
          </a:bodyPr>
          <a:lstStyle/>
          <a:p>
            <a:pPr algn="l"/>
            <a:r>
              <a:rPr lang="en-US" sz="2000" b="1" i="0" dirty="0">
                <a:solidFill>
                  <a:srgbClr val="FF0000"/>
                </a:solidFill>
                <a:effectLst/>
                <a:highlight>
                  <a:srgbClr val="FFFFFF"/>
                </a:highlight>
                <a:latin typeface="Times New Roman" panose="02020603050405020304" pitchFamily="18" charset="0"/>
                <a:cs typeface="Times New Roman" panose="02020603050405020304" pitchFamily="18" charset="0"/>
              </a:rPr>
              <a:t>Questions in UPSC Mains GS Paper (Polity) 2023</a:t>
            </a:r>
          </a:p>
          <a:p>
            <a:pPr algn="l"/>
            <a:endParaRPr lang="en-US" dirty="0">
              <a:highlight>
                <a:srgbClr val="FFFFFF"/>
              </a:highlight>
              <a:latin typeface="Times New Roman" panose="02020603050405020304" pitchFamily="18" charset="0"/>
              <a:cs typeface="Times New Roman" panose="02020603050405020304" pitchFamily="18" charset="0"/>
            </a:endParaRPr>
          </a:p>
          <a:p>
            <a:pPr algn="just"/>
            <a:r>
              <a:rPr lang="en-US" b="0" i="0" dirty="0">
                <a:effectLst/>
                <a:highlight>
                  <a:srgbClr val="FFFFFF"/>
                </a:highlight>
                <a:latin typeface="Times New Roman" panose="02020603050405020304" pitchFamily="18" charset="0"/>
                <a:cs typeface="Times New Roman" panose="02020603050405020304" pitchFamily="18" charset="0"/>
              </a:rPr>
              <a:t>1)Comment on the following in about 150 words each: 10×5=50 marks</a:t>
            </a:r>
          </a:p>
          <a:p>
            <a:pPr marL="285750" indent="-285750" algn="jus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Imprint of the British Constitution on the Indian Constitution.</a:t>
            </a:r>
          </a:p>
          <a:p>
            <a:pPr marL="285750" indent="-285750" algn="jus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Satyagraha and Indian Nationalism</a:t>
            </a:r>
          </a:p>
          <a:p>
            <a:pPr marL="285750" indent="-285750" algn="just">
              <a:buFont typeface="Arial" panose="020B0604020202020204" pitchFamily="34" charset="0"/>
              <a:buChar char="•"/>
            </a:pPr>
            <a:r>
              <a:rPr lang="en-US" b="0" i="0" dirty="0">
                <a:effectLst/>
                <a:highlight>
                  <a:srgbClr val="FFFFFF"/>
                </a:highlight>
                <a:latin typeface="Times New Roman" panose="02020603050405020304" pitchFamily="18" charset="0"/>
                <a:cs typeface="Times New Roman" panose="02020603050405020304" pitchFamily="18" charset="0"/>
              </a:rPr>
              <a:t>National Commission for Minorities</a:t>
            </a:r>
          </a:p>
          <a:p>
            <a:pPr algn="just"/>
            <a:endParaRPr lang="en-US" b="0" i="0" dirty="0">
              <a:effectLst/>
              <a:highlight>
                <a:srgbClr val="FFFFFF"/>
              </a:highlight>
              <a:latin typeface="Times New Roman" panose="02020603050405020304" pitchFamily="18" charset="0"/>
              <a:cs typeface="Times New Roman" panose="02020603050405020304" pitchFamily="18" charset="0"/>
            </a:endParaRPr>
          </a:p>
          <a:p>
            <a:pPr algn="just"/>
            <a:r>
              <a:rPr lang="en-US" dirty="0">
                <a:highlight>
                  <a:srgbClr val="FFFFFF"/>
                </a:highlight>
                <a:latin typeface="Times New Roman" panose="02020603050405020304" pitchFamily="18" charset="0"/>
                <a:cs typeface="Times New Roman" panose="02020603050405020304" pitchFamily="18" charset="0"/>
              </a:rPr>
              <a:t>2)</a:t>
            </a:r>
            <a:r>
              <a:rPr lang="en-US" b="0" i="0" dirty="0">
                <a:effectLst/>
                <a:highlight>
                  <a:srgbClr val="FFFFFF"/>
                </a:highlight>
                <a:latin typeface="Times New Roman" panose="02020603050405020304" pitchFamily="18" charset="0"/>
                <a:cs typeface="Times New Roman" panose="02020603050405020304" pitchFamily="18" charset="0"/>
              </a:rPr>
              <a:t>Discuss the major provisions of the 74th Constitutional Amendment Act. you think that the Act remains an unfulfilled dream? Argue your case. (20 marks)</a:t>
            </a:r>
          </a:p>
          <a:p>
            <a:pPr algn="just"/>
            <a:endParaRPr lang="en-US" dirty="0">
              <a:highlight>
                <a:srgbClr val="FFFFFF"/>
              </a:highlight>
              <a:latin typeface="Times New Roman" panose="02020603050405020304" pitchFamily="18" charset="0"/>
              <a:cs typeface="Times New Roman" panose="02020603050405020304" pitchFamily="18" charset="0"/>
            </a:endParaRPr>
          </a:p>
          <a:p>
            <a:pPr algn="just"/>
            <a:r>
              <a:rPr lang="en-US" dirty="0">
                <a:highlight>
                  <a:srgbClr val="FFFFFF"/>
                </a:highlight>
                <a:latin typeface="Times New Roman" panose="02020603050405020304" pitchFamily="18" charset="0"/>
                <a:cs typeface="Times New Roman" panose="02020603050405020304" pitchFamily="18" charset="0"/>
              </a:rPr>
              <a:t>3)</a:t>
            </a:r>
            <a:r>
              <a:rPr lang="en-US" b="0" i="0" dirty="0">
                <a:effectLst/>
                <a:highlight>
                  <a:srgbClr val="FFFFFF"/>
                </a:highlight>
                <a:latin typeface="Times New Roman" panose="02020603050405020304" pitchFamily="18" charset="0"/>
                <a:cs typeface="Times New Roman" panose="02020603050405020304" pitchFamily="18" charset="0"/>
              </a:rPr>
              <a:t>Does the actual working of Indian federalism conform to the centralizing tendencies in Indian polity? Give reasons for your answer. (20 marks)</a:t>
            </a:r>
          </a:p>
          <a:p>
            <a:pPr algn="just"/>
            <a:endParaRPr lang="en-US" b="0" i="0" dirty="0">
              <a:effectLst/>
              <a:highlight>
                <a:srgbClr val="FFFFFF"/>
              </a:highlight>
              <a:latin typeface="Times New Roman" panose="02020603050405020304" pitchFamily="18" charset="0"/>
              <a:cs typeface="Times New Roman" panose="02020603050405020304" pitchFamily="18" charset="0"/>
            </a:endParaRPr>
          </a:p>
          <a:p>
            <a:pPr algn="just"/>
            <a:r>
              <a:rPr lang="en-US" dirty="0">
                <a:highlight>
                  <a:srgbClr val="FFFFFF"/>
                </a:highlight>
                <a:latin typeface="Times New Roman" panose="02020603050405020304" pitchFamily="18" charset="0"/>
                <a:cs typeface="Times New Roman" panose="02020603050405020304" pitchFamily="18" charset="0"/>
              </a:rPr>
              <a:t>4)</a:t>
            </a:r>
            <a:r>
              <a:rPr lang="en-US" b="0" i="0" dirty="0">
                <a:effectLst/>
                <a:highlight>
                  <a:srgbClr val="FFFFFF"/>
                </a:highlight>
                <a:latin typeface="Times New Roman" panose="02020603050405020304" pitchFamily="18" charset="0"/>
                <a:cs typeface="Times New Roman" panose="02020603050405020304" pitchFamily="18" charset="0"/>
              </a:rPr>
              <a:t>The main goal of the Fundamental Duties in the Indian Constitution is to generate civic responsibility among the citizens. Explain. (15 marks)</a:t>
            </a:r>
          </a:p>
          <a:p>
            <a:pPr algn="just"/>
            <a:endParaRPr lang="en-US" b="0" i="0" dirty="0">
              <a:effectLst/>
              <a:highlight>
                <a:srgbClr val="FFFFFF"/>
              </a:highlight>
              <a:latin typeface="Times New Roman" panose="02020603050405020304" pitchFamily="18" charset="0"/>
              <a:cs typeface="Times New Roman" panose="02020603050405020304" pitchFamily="18" charset="0"/>
            </a:endParaRPr>
          </a:p>
          <a:p>
            <a:pPr algn="just"/>
            <a:r>
              <a:rPr lang="en-US" dirty="0">
                <a:highlight>
                  <a:srgbClr val="FFFFFF"/>
                </a:highlight>
                <a:latin typeface="Times New Roman" panose="02020603050405020304" pitchFamily="18" charset="0"/>
                <a:cs typeface="Times New Roman" panose="02020603050405020304" pitchFamily="18" charset="0"/>
              </a:rPr>
              <a:t>5)</a:t>
            </a:r>
            <a:r>
              <a:rPr lang="en-US" b="0" i="0" dirty="0">
                <a:effectLst/>
                <a:highlight>
                  <a:srgbClr val="FFFFFF"/>
                </a:highlight>
                <a:latin typeface="Times New Roman" panose="02020603050405020304" pitchFamily="18" charset="0"/>
                <a:cs typeface="Times New Roman" panose="02020603050405020304" pitchFamily="18" charset="0"/>
              </a:rPr>
              <a:t> Dr. Ambedkar’s clarion call, “Educate, Agitate and Organize”, strategizes the Dalit movement towards achieving civil liberty. Discuss. (15 marks)</a:t>
            </a:r>
          </a:p>
          <a:p>
            <a:pPr algn="just"/>
            <a:endParaRPr lang="en-US" b="0" i="0" dirty="0">
              <a:effectLst/>
              <a:highlight>
                <a:srgbClr val="FFFFFF"/>
              </a:highlight>
              <a:latin typeface="Times New Roman" panose="02020603050405020304" pitchFamily="18" charset="0"/>
              <a:cs typeface="Times New Roman" panose="02020603050405020304" pitchFamily="18" charset="0"/>
            </a:endParaRPr>
          </a:p>
          <a:p>
            <a:pPr algn="just"/>
            <a:r>
              <a:rPr lang="en-US" dirty="0">
                <a:highlight>
                  <a:srgbClr val="FFFFFF"/>
                </a:highlight>
                <a:latin typeface="Times New Roman" panose="02020603050405020304" pitchFamily="18" charset="0"/>
                <a:cs typeface="Times New Roman" panose="02020603050405020304" pitchFamily="18" charset="0"/>
              </a:rPr>
              <a:t>6)</a:t>
            </a:r>
            <a:r>
              <a:rPr lang="en-US" b="0" i="0" dirty="0">
                <a:effectLst/>
                <a:highlight>
                  <a:srgbClr val="FFFFFF"/>
                </a:highlight>
                <a:latin typeface="Times New Roman" panose="02020603050405020304" pitchFamily="18" charset="0"/>
                <a:cs typeface="Times New Roman" panose="02020603050405020304" pitchFamily="18" charset="0"/>
              </a:rPr>
              <a:t> The rise of caste politics is to be attributed to both regional aspirations and electoral manifestations. Comment. (20 marks)</a:t>
            </a:r>
          </a:p>
          <a:p>
            <a:pPr algn="just"/>
            <a:endParaRPr lang="en-US" b="0" i="0" dirty="0">
              <a:effectLst/>
              <a:highlight>
                <a:srgbClr val="FFFFFF"/>
              </a:highlight>
              <a:latin typeface="Times New Roman" panose="02020603050405020304" pitchFamily="18" charset="0"/>
              <a:cs typeface="Times New Roman" panose="02020603050405020304" pitchFamily="18" charset="0"/>
            </a:endParaRPr>
          </a:p>
          <a:p>
            <a:pPr algn="just"/>
            <a:r>
              <a:rPr lang="en-US" dirty="0">
                <a:highlight>
                  <a:srgbClr val="FFFFFF"/>
                </a:highlight>
                <a:latin typeface="Times New Roman" panose="02020603050405020304" pitchFamily="18" charset="0"/>
                <a:cs typeface="Times New Roman" panose="02020603050405020304" pitchFamily="18" charset="0"/>
              </a:rPr>
              <a:t>7)</a:t>
            </a:r>
            <a:r>
              <a:rPr lang="en-US" b="0" i="0" dirty="0">
                <a:effectLst/>
                <a:highlight>
                  <a:srgbClr val="FFFFFF"/>
                </a:highlight>
                <a:latin typeface="Times New Roman" panose="02020603050405020304" pitchFamily="18" charset="0"/>
                <a:cs typeface="Times New Roman" panose="02020603050405020304" pitchFamily="18" charset="0"/>
              </a:rPr>
              <a:t>The decade 1989-1999 has created an epochal shift in the Indian party system at the national level. Identify the major national trends in the party system during this era. (15 marks)</a:t>
            </a:r>
          </a:p>
        </p:txBody>
      </p:sp>
    </p:spTree>
    <p:custDataLst>
      <p:tags r:id="rId1"/>
    </p:custDataLst>
    <p:extLst>
      <p:ext uri="{BB962C8B-B14F-4D97-AF65-F5344CB8AC3E}">
        <p14:creationId xmlns:p14="http://schemas.microsoft.com/office/powerpoint/2010/main" val="1735073194"/>
      </p:ext>
    </p:extLst>
  </p:cSld>
  <p:clrMapOvr>
    <a:masterClrMapping/>
  </p:clrMapOvr>
  <mc:AlternateContent xmlns:mc="http://schemas.openxmlformats.org/markup-compatibility/2006" xmlns:p14="http://schemas.microsoft.com/office/powerpoint/2010/main">
    <mc:Choice Requires="p14">
      <p:transition p14:dur="10" advTm="51330"/>
    </mc:Choice>
    <mc:Fallback xmlns="">
      <p:transition advTm="5133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55752-72F4-D07B-7A9C-FFB2F95B339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D3584B5-F885-7040-88BF-770BCC594F65}"/>
              </a:ext>
            </a:extLst>
          </p:cNvPr>
          <p:cNvSpPr txBox="1"/>
          <p:nvPr/>
        </p:nvSpPr>
        <p:spPr>
          <a:xfrm>
            <a:off x="431371" y="290837"/>
            <a:ext cx="11329259" cy="2082365"/>
          </a:xfrm>
          <a:prstGeom prst="rect">
            <a:avLst/>
          </a:prstGeom>
          <a:noFill/>
        </p:spPr>
        <p:txBody>
          <a:bodyPr wrap="square">
            <a:spAutoFit/>
          </a:bodyPr>
          <a:lstStyle/>
          <a:p>
            <a:pPr algn="just"/>
            <a:endParaRPr lang="en-IN" sz="2533" b="1" dirty="0">
              <a:solidFill>
                <a:srgbClr val="FFC000"/>
              </a:solidFill>
              <a:latin typeface="Times New Roman" panose="02020603050405020304" pitchFamily="18" charset="0"/>
              <a:cs typeface="Times New Roman" panose="02020603050405020304" pitchFamily="18" charset="0"/>
            </a:endParaRPr>
          </a:p>
          <a:p>
            <a:pPr algn="just"/>
            <a:endParaRPr lang="en-IN" sz="2533" b="1" dirty="0">
              <a:latin typeface="Times New Roman" panose="02020603050405020304" pitchFamily="18" charset="0"/>
              <a:cs typeface="Times New Roman" panose="02020603050405020304" pitchFamily="18" charset="0"/>
            </a:endParaRPr>
          </a:p>
          <a:p>
            <a:pPr algn="just"/>
            <a:endParaRPr lang="en-IN" sz="2533" b="1" dirty="0">
              <a:latin typeface="Times New Roman" panose="02020603050405020304" pitchFamily="18" charset="0"/>
              <a:cs typeface="Times New Roman" panose="02020603050405020304" pitchFamily="18" charset="0"/>
            </a:endParaRPr>
          </a:p>
          <a:p>
            <a:pPr algn="just"/>
            <a:endParaRPr lang="en-IN" sz="2533" b="1" dirty="0">
              <a:latin typeface="Times New Roman" panose="02020603050405020304" pitchFamily="18" charset="0"/>
              <a:cs typeface="Times New Roman" panose="02020603050405020304" pitchFamily="18" charset="0"/>
            </a:endParaRPr>
          </a:p>
          <a:p>
            <a:pPr algn="just"/>
            <a:endParaRPr lang="en-IN" sz="2533" b="1"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90AE59A1-4C52-A5B5-2148-82458138563C}"/>
              </a:ext>
            </a:extLst>
          </p:cNvPr>
          <p:cNvGraphicFramePr>
            <a:graphicFrameLocks noGrp="1"/>
          </p:cNvGraphicFramePr>
          <p:nvPr>
            <p:extLst>
              <p:ext uri="{D42A27DB-BD31-4B8C-83A1-F6EECF244321}">
                <p14:modId xmlns:p14="http://schemas.microsoft.com/office/powerpoint/2010/main" val="2866570343"/>
              </p:ext>
            </p:extLst>
          </p:nvPr>
        </p:nvGraphicFramePr>
        <p:xfrm>
          <a:off x="197690" y="207771"/>
          <a:ext cx="11750470" cy="6461760"/>
        </p:xfrm>
        <a:graphic>
          <a:graphicData uri="http://schemas.openxmlformats.org/drawingml/2006/table">
            <a:tbl>
              <a:tblPr>
                <a:tableStyleId>{5C22544A-7EE6-4342-B048-85BDC9FD1C3A}</a:tableStyleId>
              </a:tblPr>
              <a:tblGrid>
                <a:gridCol w="6142848">
                  <a:extLst>
                    <a:ext uri="{9D8B030D-6E8A-4147-A177-3AD203B41FA5}">
                      <a16:colId xmlns:a16="http://schemas.microsoft.com/office/drawing/2014/main" val="443318914"/>
                    </a:ext>
                  </a:extLst>
                </a:gridCol>
                <a:gridCol w="5607622">
                  <a:extLst>
                    <a:ext uri="{9D8B030D-6E8A-4147-A177-3AD203B41FA5}">
                      <a16:colId xmlns:a16="http://schemas.microsoft.com/office/drawing/2014/main" val="3983081499"/>
                    </a:ext>
                  </a:extLst>
                </a:gridCol>
              </a:tblGrid>
              <a:tr h="6359391">
                <a:tc>
                  <a:txBody>
                    <a:bodyPr/>
                    <a:lstStyle/>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r>
                        <a:rPr lang="en-IN" sz="2000" b="1" kern="0" dirty="0">
                          <a:solidFill>
                            <a:schemeClr val="accent1"/>
                          </a:solidFill>
                          <a:effectLst/>
                          <a:latin typeface="Times New Roman" panose="02020603050405020304" pitchFamily="18" charset="0"/>
                          <a:cs typeface="Times New Roman" panose="02020603050405020304" pitchFamily="18" charset="0"/>
                        </a:rPr>
                        <a:t>GS paper 4 (250 marks)</a:t>
                      </a:r>
                      <a:endParaRPr lang="en-IN" sz="2000" b="1" kern="100" dirty="0">
                        <a:solidFill>
                          <a:schemeClr val="accent1"/>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b="1" kern="0" dirty="0">
                          <a:solidFill>
                            <a:schemeClr val="accent1"/>
                          </a:solidFill>
                          <a:effectLst/>
                          <a:latin typeface="Times New Roman" panose="02020603050405020304" pitchFamily="18" charset="0"/>
                          <a:cs typeface="Times New Roman" panose="02020603050405020304" pitchFamily="18" charset="0"/>
                        </a:rPr>
                        <a:t>Ethics, Integrity and Aptitude (UPSC PYQs)</a:t>
                      </a:r>
                      <a:endParaRPr lang="en-IN" sz="2000" b="1" kern="100" dirty="0">
                        <a:solidFill>
                          <a:schemeClr val="accent1"/>
                        </a:solidFill>
                        <a:effectLst/>
                        <a:latin typeface="Times New Roman" panose="02020603050405020304" pitchFamily="18" charset="0"/>
                        <a:cs typeface="Times New Roman" panose="02020603050405020304" pitchFamily="18" charset="0"/>
                      </a:endParaRPr>
                    </a:p>
                    <a:p>
                      <a:pPr marL="342900" indent="-342900" algn="just">
                        <a:lnSpc>
                          <a:spcPct val="115000"/>
                        </a:lnSpc>
                        <a:spcAft>
                          <a:spcPts val="800"/>
                        </a:spcAft>
                        <a:buFont typeface="Arial" panose="020B0604020202020204" pitchFamily="34" charset="0"/>
                        <a:buChar char="•"/>
                      </a:pPr>
                      <a:r>
                        <a:rPr lang="en-IN" sz="2000" b="0" i="0" kern="1200" dirty="0">
                          <a:solidFill>
                            <a:schemeClr val="dk1"/>
                          </a:solidFill>
                          <a:effectLst/>
                          <a:latin typeface="Times New Roman" panose="02020603050405020304" pitchFamily="18" charset="0"/>
                          <a:ea typeface="+mn-ea"/>
                          <a:cs typeface="Times New Roman" panose="02020603050405020304" pitchFamily="18" charset="0"/>
                        </a:rPr>
                        <a:t>Constitutional morality (2022, 30 words)</a:t>
                      </a:r>
                    </a:p>
                    <a:p>
                      <a:pPr algn="just">
                        <a:lnSpc>
                          <a:spcPct val="115000"/>
                        </a:lnSpc>
                        <a:spcAft>
                          <a:spcPts val="800"/>
                        </a:spcAft>
                      </a:pPr>
                      <a:endParaRPr lang="en-IN" sz="2000" b="0" i="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lgn="just">
                        <a:lnSpc>
                          <a:spcPct val="115000"/>
                        </a:lnSpc>
                        <a:spcAft>
                          <a:spcPts val="800"/>
                        </a:spcAft>
                        <a:buFont typeface="Arial" panose="020B0604020202020204" pitchFamily="34" charset="0"/>
                        <a:buChar cha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What is meant by the term ‘constitutional morality’? How does one uphold constitutional morality? (150 words)</a:t>
                      </a:r>
                      <a:r>
                        <a:rPr lang="en-US" sz="20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10 marks, 2019</a:t>
                      </a:r>
                    </a:p>
                    <a:p>
                      <a:pPr algn="just">
                        <a:lnSpc>
                          <a:spcPct val="115000"/>
                        </a:lnSpc>
                        <a:spcAft>
                          <a:spcPts val="800"/>
                        </a:spcAft>
                      </a:pPr>
                      <a:endParaRPr lang="en-US" sz="2000" b="1" i="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 typeface="Arial" panose="020B0604020202020204" pitchFamily="34" charset="0"/>
                        <a:buChar cha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“An unexamined life is not worth living”. – Socrates(150 words) 10 marks, 2019</a:t>
                      </a:r>
                    </a:p>
                    <a:p>
                      <a:endParaRPr lang="en-US" sz="2000" b="0" i="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 typeface="Arial" panose="020B0604020202020204" pitchFamily="34" charset="0"/>
                        <a:buChar char="•"/>
                      </a:pPr>
                      <a:r>
                        <a:rPr lang="en-US" sz="2000" b="1" i="0" kern="1200" dirty="0">
                          <a:solidFill>
                            <a:schemeClr val="dk1"/>
                          </a:solidFill>
                          <a:effectLst/>
                          <a:latin typeface="Times New Roman" panose="02020603050405020304" pitchFamily="18" charset="0"/>
                          <a:ea typeface="+mn-ea"/>
                          <a:cs typeface="Times New Roman" panose="02020603050405020304" pitchFamily="18" charset="0"/>
                        </a:rPr>
                        <a:t> </a:t>
                      </a: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“A man is but a product of his thoughts. What he thinks he becomes.” – M.K. Gandhi(150 words, 10 marks) 2019</a:t>
                      </a:r>
                    </a:p>
                    <a:p>
                      <a:endParaRPr lang="en-US" sz="2000" b="1" i="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 typeface="Arial" panose="020B0604020202020204" pitchFamily="34" charset="0"/>
                        <a:buChar char="•"/>
                      </a:pPr>
                      <a:r>
                        <a:rPr lang="en-US" sz="2000" b="0" i="0" kern="1200" dirty="0">
                          <a:solidFill>
                            <a:schemeClr val="dk1"/>
                          </a:solidFill>
                          <a:effectLst/>
                          <a:latin typeface="Times New Roman" panose="02020603050405020304" pitchFamily="18" charset="0"/>
                          <a:ea typeface="+mn-ea"/>
                          <a:cs typeface="Times New Roman" panose="02020603050405020304" pitchFamily="18" charset="0"/>
                        </a:rPr>
                        <a:t>The crisis of ethical values in modern times is traced to a narrow perception of the good life. Discuss. (150 words, 10 marks ) 2017</a:t>
                      </a:r>
                      <a:endParaRPr lang="en-IN" sz="2000" kern="100" dirty="0">
                        <a:effectLst/>
                        <a:latin typeface="Times New Roman" panose="02020603050405020304" pitchFamily="18" charset="0"/>
                        <a:cs typeface="Times New Roman" panose="02020603050405020304" pitchFamily="18" charset="0"/>
                      </a:endParaRPr>
                    </a:p>
                  </a:txBody>
                  <a:tcPr marL="14163" marR="14163" marT="0" marB="0"/>
                </a:tc>
                <a:tc>
                  <a:txBody>
                    <a:bodyPr/>
                    <a:lstStyle/>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r>
                        <a:rPr lang="en-IN" sz="2000" kern="0" dirty="0">
                          <a:effectLst/>
                          <a:highlight>
                            <a:srgbClr val="FFFFFF"/>
                          </a:highlight>
                          <a:latin typeface="Times New Roman" panose="02020603050405020304" pitchFamily="18" charset="0"/>
                          <a:cs typeface="Times New Roman" panose="02020603050405020304" pitchFamily="18" charset="0"/>
                        </a:rPr>
                        <a:t> </a:t>
                      </a:r>
                      <a:r>
                        <a:rPr lang="en-IN" sz="2000" b="1" kern="0" dirty="0">
                          <a:solidFill>
                            <a:schemeClr val="accent1"/>
                          </a:solidFill>
                          <a:effectLst/>
                          <a:highlight>
                            <a:srgbClr val="FFFFFF"/>
                          </a:highlight>
                          <a:latin typeface="Times New Roman" panose="02020603050405020304" pitchFamily="18" charset="0"/>
                          <a:cs typeface="Times New Roman" panose="02020603050405020304" pitchFamily="18" charset="0"/>
                        </a:rPr>
                        <a:t>Overlap with PSIR syllabus</a:t>
                      </a:r>
                      <a:endParaRPr lang="en-IN" sz="2000" b="1" kern="100" dirty="0">
                        <a:solidFill>
                          <a:schemeClr val="accent1"/>
                        </a:solidFill>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highlight>
                            <a:srgbClr val="FFFFFF"/>
                          </a:highligh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highlight>
                            <a:srgbClr val="FFFFFF"/>
                          </a:highlight>
                          <a:latin typeface="Times New Roman" panose="02020603050405020304" pitchFamily="18" charset="0"/>
                          <a:cs typeface="Times New Roman" panose="02020603050405020304" pitchFamily="18" charset="0"/>
                        </a:rPr>
                        <a:t>Understanding concepts in Political theory, western political thinkers and Indian Political thinker helps in gaining a deep insight into many ideas in GS 4, e.g. Idea regarding international ethics, happiness, good life etc.</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p>
                      <a:pPr algn="just">
                        <a:lnSpc>
                          <a:spcPct val="115000"/>
                        </a:lnSpc>
                        <a:spcAft>
                          <a:spcPts val="800"/>
                        </a:spcAft>
                      </a:pPr>
                      <a:r>
                        <a:rPr lang="en-IN" sz="2000" kern="0" dirty="0">
                          <a:effectLst/>
                          <a:latin typeface="Times New Roman" panose="02020603050405020304" pitchFamily="18" charset="0"/>
                          <a:cs typeface="Times New Roman" panose="02020603050405020304" pitchFamily="18" charset="0"/>
                        </a:rPr>
                        <a:t> </a:t>
                      </a:r>
                      <a:endParaRPr lang="en-IN" sz="2000" kern="100" dirty="0">
                        <a:effectLst/>
                        <a:latin typeface="Times New Roman" panose="02020603050405020304" pitchFamily="18" charset="0"/>
                        <a:cs typeface="Times New Roman" panose="02020603050405020304" pitchFamily="18" charset="0"/>
                      </a:endParaRPr>
                    </a:p>
                  </a:txBody>
                  <a:tcPr marL="14163" marR="14163" marT="0" marB="0"/>
                </a:tc>
                <a:extLst>
                  <a:ext uri="{0D108BD9-81ED-4DB2-BD59-A6C34878D82A}">
                    <a16:rowId xmlns:a16="http://schemas.microsoft.com/office/drawing/2014/main" val="3025666951"/>
                  </a:ext>
                </a:extLst>
              </a:tr>
            </a:tbl>
          </a:graphicData>
        </a:graphic>
      </p:graphicFrame>
    </p:spTree>
    <p:extLst>
      <p:ext uri="{BB962C8B-B14F-4D97-AF65-F5344CB8AC3E}">
        <p14:creationId xmlns:p14="http://schemas.microsoft.com/office/powerpoint/2010/main" val="1346661815"/>
      </p:ext>
    </p:extLst>
  </p:cSld>
  <p:clrMapOvr>
    <a:masterClrMapping/>
  </p:clrMapOvr>
  <mc:AlternateContent xmlns:mc="http://schemas.openxmlformats.org/markup-compatibility/2006" xmlns:p14="http://schemas.microsoft.com/office/powerpoint/2010/main">
    <mc:Choice Requires="p14">
      <p:transition spd="slow" p14:dur="4000">
        <p14:vortex dir="r"/>
        <p:sndAc>
          <p:stSnd>
            <p:snd r:embed="rId2" name="hammer.wav"/>
          </p:stSnd>
        </p:sndAc>
      </p:transition>
    </mc:Choice>
    <mc:Fallback xmlns="">
      <p:transition spd="slow">
        <p:fade/>
        <p:sndAc>
          <p:stSnd>
            <p:snd r:embed="rId3" name="hammer.wav"/>
          </p:stSnd>
        </p:sndAc>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5|2.4|4.5|6.3"/>
</p:tagLst>
</file>

<file path=ppt/tags/tag10.xml><?xml version="1.0" encoding="utf-8"?>
<p:tagLst xmlns:a="http://schemas.openxmlformats.org/drawingml/2006/main" xmlns:r="http://schemas.openxmlformats.org/officeDocument/2006/relationships" xmlns:p="http://schemas.openxmlformats.org/presentationml/2006/main">
  <p:tag name="TIMING" val="|5.6|25.1"/>
</p:tagLst>
</file>

<file path=ppt/tags/tag11.xml><?xml version="1.0" encoding="utf-8"?>
<p:tagLst xmlns:a="http://schemas.openxmlformats.org/drawingml/2006/main" xmlns:r="http://schemas.openxmlformats.org/officeDocument/2006/relationships" xmlns:p="http://schemas.openxmlformats.org/presentationml/2006/main">
  <p:tag name="TIMING" val="|5.6|25.1"/>
</p:tagLst>
</file>

<file path=ppt/tags/tag12.xml><?xml version="1.0" encoding="utf-8"?>
<p:tagLst xmlns:a="http://schemas.openxmlformats.org/drawingml/2006/main" xmlns:r="http://schemas.openxmlformats.org/officeDocument/2006/relationships" xmlns:p="http://schemas.openxmlformats.org/presentationml/2006/main">
  <p:tag name="TIMING" val="|5.6|25.1"/>
</p:tagLst>
</file>

<file path=ppt/tags/tag13.xml><?xml version="1.0" encoding="utf-8"?>
<p:tagLst xmlns:a="http://schemas.openxmlformats.org/drawingml/2006/main" xmlns:r="http://schemas.openxmlformats.org/officeDocument/2006/relationships" xmlns:p="http://schemas.openxmlformats.org/presentationml/2006/main">
  <p:tag name="TIMING" val="|5.6|25.1"/>
</p:tagLst>
</file>

<file path=ppt/tags/tag14.xml><?xml version="1.0" encoding="utf-8"?>
<p:tagLst xmlns:a="http://schemas.openxmlformats.org/drawingml/2006/main" xmlns:r="http://schemas.openxmlformats.org/officeDocument/2006/relationships" xmlns:p="http://schemas.openxmlformats.org/presentationml/2006/main">
  <p:tag name="TIMING" val="|5.6|25.1"/>
</p:tagLst>
</file>

<file path=ppt/tags/tag15.xml><?xml version="1.0" encoding="utf-8"?>
<p:tagLst xmlns:a="http://schemas.openxmlformats.org/drawingml/2006/main" xmlns:r="http://schemas.openxmlformats.org/officeDocument/2006/relationships" xmlns:p="http://schemas.openxmlformats.org/presentationml/2006/main">
  <p:tag name="TIMING" val="|5.6|25.1"/>
</p:tagLst>
</file>

<file path=ppt/tags/tag16.xml><?xml version="1.0" encoding="utf-8"?>
<p:tagLst xmlns:a="http://schemas.openxmlformats.org/drawingml/2006/main" xmlns:r="http://schemas.openxmlformats.org/officeDocument/2006/relationships" xmlns:p="http://schemas.openxmlformats.org/presentationml/2006/main">
  <p:tag name="TIMING" val="|5.6|25.1"/>
</p:tagLst>
</file>

<file path=ppt/tags/tag17.xml><?xml version="1.0" encoding="utf-8"?>
<p:tagLst xmlns:a="http://schemas.openxmlformats.org/drawingml/2006/main" xmlns:r="http://schemas.openxmlformats.org/officeDocument/2006/relationships" xmlns:p="http://schemas.openxmlformats.org/presentationml/2006/main">
  <p:tag name="TIMING" val="|5.6|25.1"/>
</p:tagLst>
</file>

<file path=ppt/tags/tag18.xml><?xml version="1.0" encoding="utf-8"?>
<p:tagLst xmlns:a="http://schemas.openxmlformats.org/drawingml/2006/main" xmlns:r="http://schemas.openxmlformats.org/officeDocument/2006/relationships" xmlns:p="http://schemas.openxmlformats.org/presentationml/2006/main">
  <p:tag name="TIMING" val="|5.6|25.1"/>
</p:tagLst>
</file>

<file path=ppt/tags/tag19.xml><?xml version="1.0" encoding="utf-8"?>
<p:tagLst xmlns:a="http://schemas.openxmlformats.org/drawingml/2006/main" xmlns:r="http://schemas.openxmlformats.org/officeDocument/2006/relationships" xmlns:p="http://schemas.openxmlformats.org/presentationml/2006/main">
  <p:tag name="TIMING" val="|5.6|25.1"/>
</p:tagLst>
</file>

<file path=ppt/tags/tag2.xml><?xml version="1.0" encoding="utf-8"?>
<p:tagLst xmlns:a="http://schemas.openxmlformats.org/drawingml/2006/main" xmlns:r="http://schemas.openxmlformats.org/officeDocument/2006/relationships" xmlns:p="http://schemas.openxmlformats.org/presentationml/2006/main">
  <p:tag name="TIMING" val="|5.6|25.1"/>
</p:tagLst>
</file>

<file path=ppt/tags/tag20.xml><?xml version="1.0" encoding="utf-8"?>
<p:tagLst xmlns:a="http://schemas.openxmlformats.org/drawingml/2006/main" xmlns:r="http://schemas.openxmlformats.org/officeDocument/2006/relationships" xmlns:p="http://schemas.openxmlformats.org/presentationml/2006/main">
  <p:tag name="TIMING" val="|5.6|25.1"/>
</p:tagLst>
</file>

<file path=ppt/tags/tag21.xml><?xml version="1.0" encoding="utf-8"?>
<p:tagLst xmlns:a="http://schemas.openxmlformats.org/drawingml/2006/main" xmlns:r="http://schemas.openxmlformats.org/officeDocument/2006/relationships" xmlns:p="http://schemas.openxmlformats.org/presentationml/2006/main">
  <p:tag name="TIMING" val="|5.6|25.1"/>
</p:tagLst>
</file>

<file path=ppt/tags/tag22.xml><?xml version="1.0" encoding="utf-8"?>
<p:tagLst xmlns:a="http://schemas.openxmlformats.org/drawingml/2006/main" xmlns:r="http://schemas.openxmlformats.org/officeDocument/2006/relationships" xmlns:p="http://schemas.openxmlformats.org/presentationml/2006/main">
  <p:tag name="TIMING" val="|5.6|25.1"/>
</p:tagLst>
</file>

<file path=ppt/tags/tag23.xml><?xml version="1.0" encoding="utf-8"?>
<p:tagLst xmlns:a="http://schemas.openxmlformats.org/drawingml/2006/main" xmlns:r="http://schemas.openxmlformats.org/officeDocument/2006/relationships" xmlns:p="http://schemas.openxmlformats.org/presentationml/2006/main">
  <p:tag name="TIMING" val="|5.6|25.1"/>
</p:tagLst>
</file>

<file path=ppt/tags/tag24.xml><?xml version="1.0" encoding="utf-8"?>
<p:tagLst xmlns:a="http://schemas.openxmlformats.org/drawingml/2006/main" xmlns:r="http://schemas.openxmlformats.org/officeDocument/2006/relationships" xmlns:p="http://schemas.openxmlformats.org/presentationml/2006/main">
  <p:tag name="TIMING" val="|5.6|25.1"/>
</p:tagLst>
</file>

<file path=ppt/tags/tag25.xml><?xml version="1.0" encoding="utf-8"?>
<p:tagLst xmlns:a="http://schemas.openxmlformats.org/drawingml/2006/main" xmlns:r="http://schemas.openxmlformats.org/officeDocument/2006/relationships" xmlns:p="http://schemas.openxmlformats.org/presentationml/2006/main">
  <p:tag name="TIMING" val="|5.6|25.1"/>
</p:tagLst>
</file>

<file path=ppt/tags/tag3.xml><?xml version="1.0" encoding="utf-8"?>
<p:tagLst xmlns:a="http://schemas.openxmlformats.org/drawingml/2006/main" xmlns:r="http://schemas.openxmlformats.org/officeDocument/2006/relationships" xmlns:p="http://schemas.openxmlformats.org/presentationml/2006/main">
  <p:tag name="TIMING" val="|5.6|25.1"/>
</p:tagLst>
</file>

<file path=ppt/tags/tag4.xml><?xml version="1.0" encoding="utf-8"?>
<p:tagLst xmlns:a="http://schemas.openxmlformats.org/drawingml/2006/main" xmlns:r="http://schemas.openxmlformats.org/officeDocument/2006/relationships" xmlns:p="http://schemas.openxmlformats.org/presentationml/2006/main">
  <p:tag name="TIMING" val="|5.6|25.1"/>
</p:tagLst>
</file>

<file path=ppt/tags/tag5.xml><?xml version="1.0" encoding="utf-8"?>
<p:tagLst xmlns:a="http://schemas.openxmlformats.org/drawingml/2006/main" xmlns:r="http://schemas.openxmlformats.org/officeDocument/2006/relationships" xmlns:p="http://schemas.openxmlformats.org/presentationml/2006/main">
  <p:tag name="TIMING" val="|5.6|25.1"/>
</p:tagLst>
</file>

<file path=ppt/tags/tag6.xml><?xml version="1.0" encoding="utf-8"?>
<p:tagLst xmlns:a="http://schemas.openxmlformats.org/drawingml/2006/main" xmlns:r="http://schemas.openxmlformats.org/officeDocument/2006/relationships" xmlns:p="http://schemas.openxmlformats.org/presentationml/2006/main">
  <p:tag name="TIMING" val="|5.6|25.1"/>
</p:tagLst>
</file>

<file path=ppt/tags/tag7.xml><?xml version="1.0" encoding="utf-8"?>
<p:tagLst xmlns:a="http://schemas.openxmlformats.org/drawingml/2006/main" xmlns:r="http://schemas.openxmlformats.org/officeDocument/2006/relationships" xmlns:p="http://schemas.openxmlformats.org/presentationml/2006/main">
  <p:tag name="TIMING" val="|5.6|25.1"/>
</p:tagLst>
</file>

<file path=ppt/tags/tag8.xml><?xml version="1.0" encoding="utf-8"?>
<p:tagLst xmlns:a="http://schemas.openxmlformats.org/drawingml/2006/main" xmlns:r="http://schemas.openxmlformats.org/officeDocument/2006/relationships" xmlns:p="http://schemas.openxmlformats.org/presentationml/2006/main">
  <p:tag name="TIMING" val="|5.6|25.1"/>
</p:tagLst>
</file>

<file path=ppt/tags/tag9.xml><?xml version="1.0" encoding="utf-8"?>
<p:tagLst xmlns:a="http://schemas.openxmlformats.org/drawingml/2006/main" xmlns:r="http://schemas.openxmlformats.org/officeDocument/2006/relationships" xmlns:p="http://schemas.openxmlformats.org/presentationml/2006/main">
  <p:tag name="TIMING" val="|5.6|25.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3140</TotalTime>
  <Words>2942</Words>
  <Application>Microsoft Office PowerPoint</Application>
  <PresentationFormat>Widescreen</PresentationFormat>
  <Paragraphs>571</Paragraphs>
  <Slides>30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Algerian</vt:lpstr>
      <vt:lpstr>Arial</vt:lpstr>
      <vt:lpstr>Calibri</vt:lpstr>
      <vt:lpstr>Calibri Light</vt:lpstr>
      <vt:lpstr>Courier New</vt:lpstr>
      <vt:lpstr>Roboto</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Brief analysis of Syllabus of PSIR</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Abhishek Joshi</dc:creator>
  <cp:lastModifiedBy>shrutijoshi111@outlook.com</cp:lastModifiedBy>
  <cp:revision>29</cp:revision>
  <dcterms:created xsi:type="dcterms:W3CDTF">2022-12-29T04:31:20Z</dcterms:created>
  <dcterms:modified xsi:type="dcterms:W3CDTF">2024-07-09T10:20:13Z</dcterms:modified>
</cp:coreProperties>
</file>